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slideLayouts/slideLayout17.xml" ContentType="application/vnd.openxmlformats-officedocument.presentationml.slideLayout+xml"/>
  <Override PartName="/ppt/theme/theme3.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4.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796" r:id="rId4"/>
    <p:sldMasterId id="2147484229" r:id="rId5"/>
    <p:sldMasterId id="2147483648" r:id="rId6"/>
    <p:sldMasterId id="2147484642" r:id="rId7"/>
    <p:sldMasterId id="2147484797" r:id="rId8"/>
  </p:sldMasterIdLst>
  <p:notesMasterIdLst>
    <p:notesMasterId r:id="rId20"/>
  </p:notesMasterIdLst>
  <p:sldIdLst>
    <p:sldId id="295" r:id="rId9"/>
    <p:sldId id="296" r:id="rId10"/>
    <p:sldId id="277" r:id="rId11"/>
    <p:sldId id="289" r:id="rId12"/>
    <p:sldId id="287" r:id="rId13"/>
    <p:sldId id="290" r:id="rId14"/>
    <p:sldId id="292" r:id="rId15"/>
    <p:sldId id="291" r:id="rId16"/>
    <p:sldId id="293" r:id="rId17"/>
    <p:sldId id="297" r:id="rId18"/>
    <p:sldId id="294"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65B5435-A500-43B0-BA8F-167F18A5F51B}" v="31" dt="2021-09-22T06:30:46.06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43" autoAdjust="0"/>
    <p:restoredTop sz="94660"/>
  </p:normalViewPr>
  <p:slideViewPr>
    <p:cSldViewPr snapToGrid="0">
      <p:cViewPr varScale="1">
        <p:scale>
          <a:sx n="81" d="100"/>
          <a:sy n="81" d="100"/>
        </p:scale>
        <p:origin x="754"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5.xml"/><Relationship Id="rId18" Type="http://schemas.openxmlformats.org/officeDocument/2006/relationships/slide" Target="slides/slide10.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Master" Target="slideMasters/slideMaster4.xml"/><Relationship Id="rId12" Type="http://schemas.openxmlformats.org/officeDocument/2006/relationships/slide" Target="slides/slide4.xml"/><Relationship Id="rId17" Type="http://schemas.openxmlformats.org/officeDocument/2006/relationships/slide" Target="slides/slide9.xml"/><Relationship Id="rId25"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8.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3.xml"/><Relationship Id="rId24"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7.xml"/><Relationship Id="rId23" Type="http://schemas.openxmlformats.org/officeDocument/2006/relationships/theme" Target="theme/theme1.xml"/><Relationship Id="rId10" Type="http://schemas.openxmlformats.org/officeDocument/2006/relationships/slide" Target="slides/slide2.xml"/><Relationship Id="rId19" Type="http://schemas.openxmlformats.org/officeDocument/2006/relationships/slide" Target="slides/slide11.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914B290-6EB0-47EF-8287-78B44633BAE7}" type="datetimeFigureOut">
              <a:rPr lang="en-US" smtClean="0"/>
              <a:t>9/24/2021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6F6BF1-0E07-4281-8F62-E68D3597A076}" type="slidenum">
              <a:rPr lang="en-US" smtClean="0"/>
              <a:t>‹#›</a:t>
            </a:fld>
            <a:endParaRPr lang="en-US"/>
          </a:p>
        </p:txBody>
      </p:sp>
    </p:spTree>
    <p:extLst>
      <p:ext uri="{BB962C8B-B14F-4D97-AF65-F5344CB8AC3E}">
        <p14:creationId xmlns:p14="http://schemas.microsoft.com/office/powerpoint/2010/main" val="357149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9/24/2021 6:56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1109588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56F6BF1-0E07-4281-8F62-E68D3597A076}" type="slidenum">
              <a:rPr lang="en-US" smtClean="0"/>
              <a:t>10</a:t>
            </a:fld>
            <a:endParaRPr lang="en-US"/>
          </a:p>
        </p:txBody>
      </p:sp>
    </p:spTree>
    <p:extLst>
      <p:ext uri="{BB962C8B-B14F-4D97-AF65-F5344CB8AC3E}">
        <p14:creationId xmlns:p14="http://schemas.microsoft.com/office/powerpoint/2010/main" val="14295836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F04061-47B9-4067-847D-3B05DE68312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6609BCC-6C2F-4100-92FF-07EE6D47EF1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F46B44E-96A0-4C6C-9132-7EF169255941}"/>
              </a:ext>
            </a:extLst>
          </p:cNvPr>
          <p:cNvSpPr>
            <a:spLocks noGrp="1"/>
          </p:cNvSpPr>
          <p:nvPr>
            <p:ph type="dt" sz="half" idx="10"/>
          </p:nvPr>
        </p:nvSpPr>
        <p:spPr/>
        <p:txBody>
          <a:bodyPr/>
          <a:lstStyle/>
          <a:p>
            <a:fld id="{B6EFD662-DB75-4077-8804-3F83A738FB51}" type="datetimeFigureOut">
              <a:rPr lang="en-US" smtClean="0"/>
              <a:t>9/24/2021</a:t>
            </a:fld>
            <a:endParaRPr lang="en-US"/>
          </a:p>
        </p:txBody>
      </p:sp>
      <p:sp>
        <p:nvSpPr>
          <p:cNvPr id="5" name="Footer Placeholder 4">
            <a:extLst>
              <a:ext uri="{FF2B5EF4-FFF2-40B4-BE49-F238E27FC236}">
                <a16:creationId xmlns:a16="http://schemas.microsoft.com/office/drawing/2014/main" id="{D93A6204-5EC8-4E03-8DBE-753A3C62812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1D7234-AFEE-4BEB-A133-9A38C70F0D1D}"/>
              </a:ext>
            </a:extLst>
          </p:cNvPr>
          <p:cNvSpPr>
            <a:spLocks noGrp="1"/>
          </p:cNvSpPr>
          <p:nvPr>
            <p:ph type="sldNum" sz="quarter" idx="12"/>
          </p:nvPr>
        </p:nvSpPr>
        <p:spPr/>
        <p:txBody>
          <a:bodyPr/>
          <a:lstStyle/>
          <a:p>
            <a:fld id="{10342241-2713-4363-B101-C5A9A502CE38}" type="slidenum">
              <a:rPr lang="en-US" smtClean="0"/>
              <a:t>‹#›</a:t>
            </a:fld>
            <a:endParaRPr lang="en-US"/>
          </a:p>
        </p:txBody>
      </p:sp>
    </p:spTree>
    <p:extLst>
      <p:ext uri="{BB962C8B-B14F-4D97-AF65-F5344CB8AC3E}">
        <p14:creationId xmlns:p14="http://schemas.microsoft.com/office/powerpoint/2010/main" val="26697120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8B9C31-9B45-4FC9-BEF5-6DD42CFE2EA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1D9D2A7-86D4-485A-A0D2-7C155A75425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5034DB2-841C-41D2-B5CD-F4C4F0499DC5}"/>
              </a:ext>
            </a:extLst>
          </p:cNvPr>
          <p:cNvSpPr>
            <a:spLocks noGrp="1"/>
          </p:cNvSpPr>
          <p:nvPr>
            <p:ph type="dt" sz="half" idx="10"/>
          </p:nvPr>
        </p:nvSpPr>
        <p:spPr/>
        <p:txBody>
          <a:bodyPr/>
          <a:lstStyle/>
          <a:p>
            <a:fld id="{B6EFD662-DB75-4077-8804-3F83A738FB51}" type="datetimeFigureOut">
              <a:rPr lang="en-US" smtClean="0"/>
              <a:t>9/24/2021</a:t>
            </a:fld>
            <a:endParaRPr lang="en-US"/>
          </a:p>
        </p:txBody>
      </p:sp>
      <p:sp>
        <p:nvSpPr>
          <p:cNvPr id="5" name="Footer Placeholder 4">
            <a:extLst>
              <a:ext uri="{FF2B5EF4-FFF2-40B4-BE49-F238E27FC236}">
                <a16:creationId xmlns:a16="http://schemas.microsoft.com/office/drawing/2014/main" id="{79853372-04BE-42C7-95C5-A0DCCBB1913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1A7D8F2-2A56-4150-ACC8-4130F6002716}"/>
              </a:ext>
            </a:extLst>
          </p:cNvPr>
          <p:cNvSpPr>
            <a:spLocks noGrp="1"/>
          </p:cNvSpPr>
          <p:nvPr>
            <p:ph type="sldNum" sz="quarter" idx="12"/>
          </p:nvPr>
        </p:nvSpPr>
        <p:spPr/>
        <p:txBody>
          <a:bodyPr/>
          <a:lstStyle/>
          <a:p>
            <a:fld id="{10342241-2713-4363-B101-C5A9A502CE38}" type="slidenum">
              <a:rPr lang="en-US" smtClean="0"/>
              <a:t>‹#›</a:t>
            </a:fld>
            <a:endParaRPr lang="en-US"/>
          </a:p>
        </p:txBody>
      </p:sp>
    </p:spTree>
    <p:extLst>
      <p:ext uri="{BB962C8B-B14F-4D97-AF65-F5344CB8AC3E}">
        <p14:creationId xmlns:p14="http://schemas.microsoft.com/office/powerpoint/2010/main" val="13448673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4B578BA-3188-4EEF-A23A-A7600233EDE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EFB3992-1ADE-447C-8263-5F815CBBC48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2771F0E-23D5-4608-B9A4-9556844A0D3F}"/>
              </a:ext>
            </a:extLst>
          </p:cNvPr>
          <p:cNvSpPr>
            <a:spLocks noGrp="1"/>
          </p:cNvSpPr>
          <p:nvPr>
            <p:ph type="dt" sz="half" idx="10"/>
          </p:nvPr>
        </p:nvSpPr>
        <p:spPr/>
        <p:txBody>
          <a:bodyPr/>
          <a:lstStyle/>
          <a:p>
            <a:fld id="{B6EFD662-DB75-4077-8804-3F83A738FB51}" type="datetimeFigureOut">
              <a:rPr lang="en-US" smtClean="0"/>
              <a:t>9/24/2021</a:t>
            </a:fld>
            <a:endParaRPr lang="en-US"/>
          </a:p>
        </p:txBody>
      </p:sp>
      <p:sp>
        <p:nvSpPr>
          <p:cNvPr id="5" name="Footer Placeholder 4">
            <a:extLst>
              <a:ext uri="{FF2B5EF4-FFF2-40B4-BE49-F238E27FC236}">
                <a16:creationId xmlns:a16="http://schemas.microsoft.com/office/drawing/2014/main" id="{97526997-33B4-4527-AA6C-213F68B8B89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19D90F9-98CD-4869-B360-50989089520A}"/>
              </a:ext>
            </a:extLst>
          </p:cNvPr>
          <p:cNvSpPr>
            <a:spLocks noGrp="1"/>
          </p:cNvSpPr>
          <p:nvPr>
            <p:ph type="sldNum" sz="quarter" idx="12"/>
          </p:nvPr>
        </p:nvSpPr>
        <p:spPr/>
        <p:txBody>
          <a:bodyPr/>
          <a:lstStyle/>
          <a:p>
            <a:fld id="{10342241-2713-4363-B101-C5A9A502CE38}" type="slidenum">
              <a:rPr lang="en-US" smtClean="0"/>
              <a:t>‹#›</a:t>
            </a:fld>
            <a:endParaRPr lang="en-US"/>
          </a:p>
        </p:txBody>
      </p:sp>
    </p:spTree>
    <p:extLst>
      <p:ext uri="{BB962C8B-B14F-4D97-AF65-F5344CB8AC3E}">
        <p14:creationId xmlns:p14="http://schemas.microsoft.com/office/powerpoint/2010/main" val="342883703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7572834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Walkin 5">
    <p:bg>
      <p:bgPr>
        <a:solidFill>
          <a:srgbClr val="F2F2F2"/>
        </a:solidFill>
        <a:effectLst/>
      </p:bgPr>
    </p:bg>
    <p:spTree>
      <p:nvGrpSpPr>
        <p:cNvPr id="1" name=""/>
        <p:cNvGrpSpPr/>
        <p:nvPr/>
      </p:nvGrpSpPr>
      <p:grpSpPr>
        <a:xfrm>
          <a:off x="0" y="0"/>
          <a:ext cx="0" cy="0"/>
          <a:chOff x="0" y="0"/>
          <a:chExt cx="0" cy="0"/>
        </a:xfrm>
      </p:grpSpPr>
      <p:pic>
        <p:nvPicPr>
          <p:cNvPr id="10" name="Picture 9" descr="A picture containing meter&#10;&#10;Description automatically generated">
            <a:extLst>
              <a:ext uri="{FF2B5EF4-FFF2-40B4-BE49-F238E27FC236}">
                <a16:creationId xmlns:a16="http://schemas.microsoft.com/office/drawing/2014/main" id="{C57AB98C-3D65-4B37-98D9-D5EA9098B772}"/>
              </a:ext>
            </a:extLst>
          </p:cNvPr>
          <p:cNvPicPr>
            <a:picLocks noChangeAspect="1"/>
          </p:cNvPicPr>
          <p:nvPr userDrawn="1"/>
        </p:nvPicPr>
        <p:blipFill rotWithShape="1">
          <a:blip r:embed="rId2"/>
          <a:srcRect l="25163" t="-6474" r="8596" b="10240"/>
          <a:stretch/>
        </p:blipFill>
        <p:spPr>
          <a:xfrm>
            <a:off x="0" y="361014"/>
            <a:ext cx="12192000" cy="6496986"/>
          </a:xfrm>
          <a:prstGeom prst="rect">
            <a:avLst/>
          </a:prstGeom>
        </p:spPr>
      </p:pic>
      <p:sp>
        <p:nvSpPr>
          <p:cNvPr id="11" name="Title 1">
            <a:extLst>
              <a:ext uri="{FF2B5EF4-FFF2-40B4-BE49-F238E27FC236}">
                <a16:creationId xmlns:a16="http://schemas.microsoft.com/office/drawing/2014/main" id="{44720DB8-197A-46F9-9308-F4EA3C845D02}"/>
              </a:ext>
            </a:extLst>
          </p:cNvPr>
          <p:cNvSpPr>
            <a:spLocks noGrp="1"/>
          </p:cNvSpPr>
          <p:nvPr>
            <p:ph type="title" hasCustomPrompt="1"/>
          </p:nvPr>
        </p:nvSpPr>
        <p:spPr>
          <a:xfrm>
            <a:off x="584200" y="2875002"/>
            <a:ext cx="6637867" cy="553998"/>
          </a:xfrm>
          <a:noFill/>
        </p:spPr>
        <p:txBody>
          <a:bodyPr wrap="square" lIns="0" tIns="0" rIns="0" bIns="0" anchor="b" anchorCtr="0">
            <a:spAutoFit/>
          </a:bodyPr>
          <a:lstStyle>
            <a:lvl1pPr>
              <a:defRPr sz="3600" spc="-50" baseline="0">
                <a:solidFill>
                  <a:srgbClr val="1A1A1A"/>
                </a:solidFill>
                <a:latin typeface="+mj-lt"/>
                <a:cs typeface="Segoe UI" panose="020B0502040204020203" pitchFamily="34" charset="0"/>
              </a:defRPr>
            </a:lvl1pPr>
          </a:lstStyle>
          <a:p>
            <a:r>
              <a:rPr lang="en-US" dirty="0"/>
              <a:t>Event name or presentation title </a:t>
            </a:r>
          </a:p>
        </p:txBody>
      </p:sp>
      <p:sp>
        <p:nvSpPr>
          <p:cNvPr id="12" name="Text Placeholder 4">
            <a:extLst>
              <a:ext uri="{FF2B5EF4-FFF2-40B4-BE49-F238E27FC236}">
                <a16:creationId xmlns:a16="http://schemas.microsoft.com/office/drawing/2014/main" id="{6EE72941-1039-4EEF-BADF-39923BC2573C}"/>
              </a:ext>
            </a:extLst>
          </p:cNvPr>
          <p:cNvSpPr>
            <a:spLocks noGrp="1"/>
          </p:cNvSpPr>
          <p:nvPr>
            <p:ph type="body" sz="quarter" idx="12" hasCustomPrompt="1"/>
          </p:nvPr>
        </p:nvSpPr>
        <p:spPr>
          <a:xfrm>
            <a:off x="584200" y="3543143"/>
            <a:ext cx="6655646" cy="307777"/>
          </a:xfrm>
          <a:noFill/>
        </p:spPr>
        <p:txBody>
          <a:bodyPr wrap="square" lIns="0" tIns="0" rIns="0" bIns="0">
            <a:spAutoFit/>
          </a:bodyPr>
          <a:lstStyle>
            <a:lvl1pPr marL="0" indent="0">
              <a:spcBef>
                <a:spcPts val="0"/>
              </a:spcBef>
              <a:buNone/>
              <a:defRPr sz="2000" spc="0" baseline="0">
                <a:solidFill>
                  <a:srgbClr val="1A1A1A"/>
                </a:solidFill>
                <a:latin typeface="+mn-lt"/>
                <a:cs typeface="Segoe UI" panose="020B0502040204020203" pitchFamily="34" charset="0"/>
              </a:defRPr>
            </a:lvl1pPr>
          </a:lstStyle>
          <a:p>
            <a:pPr lvl="0"/>
            <a:r>
              <a:rPr lang="en-US" dirty="0"/>
              <a:t>Speaker name or subtitle text</a:t>
            </a:r>
          </a:p>
        </p:txBody>
      </p:sp>
      <p:pic>
        <p:nvPicPr>
          <p:cNvPr id="7" name="Picture 6" descr="A picture containing food, drawing, plate&#10;&#10;Description automatically generated">
            <a:extLst>
              <a:ext uri="{FF2B5EF4-FFF2-40B4-BE49-F238E27FC236}">
                <a16:creationId xmlns:a16="http://schemas.microsoft.com/office/drawing/2014/main" id="{91AB4B28-A3CA-482A-991F-44606913488A}"/>
              </a:ext>
            </a:extLst>
          </p:cNvPr>
          <p:cNvPicPr>
            <a:picLocks noChangeAspect="1"/>
          </p:cNvPicPr>
          <p:nvPr userDrawn="1"/>
        </p:nvPicPr>
        <p:blipFill>
          <a:blip r:embed="rId3"/>
          <a:stretch>
            <a:fillRect/>
          </a:stretch>
        </p:blipFill>
        <p:spPr>
          <a:xfrm>
            <a:off x="587376" y="595948"/>
            <a:ext cx="2132954" cy="402336"/>
          </a:xfrm>
          <a:prstGeom prst="rect">
            <a:avLst/>
          </a:prstGeom>
        </p:spPr>
      </p:pic>
    </p:spTree>
    <p:extLst>
      <p:ext uri="{BB962C8B-B14F-4D97-AF65-F5344CB8AC3E}">
        <p14:creationId xmlns:p14="http://schemas.microsoft.com/office/powerpoint/2010/main" val="31173887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20">
          <p15:clr>
            <a:srgbClr val="5ACBF0"/>
          </p15:clr>
        </p15:guide>
        <p15:guide id="4" orient="horz" pos="216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a:extLst>
              <a:ext uri="{FF2B5EF4-FFF2-40B4-BE49-F238E27FC236}">
                <a16:creationId xmlns:a16="http://schemas.microsoft.com/office/drawing/2014/main" id="{10C668BD-5334-4107-80B5-F20CC371B5EE}"/>
              </a:ext>
            </a:extLst>
          </p:cNvPr>
          <p:cNvPicPr>
            <a:picLocks noChangeAspect="1"/>
          </p:cNvPicPr>
          <p:nvPr userDrawn="1"/>
        </p:nvPicPr>
        <p:blipFill rotWithShape="1">
          <a:blip r:embed="rId2"/>
          <a:srcRect l="65068" r="3128" b="-2655"/>
          <a:stretch/>
        </p:blipFill>
        <p:spPr>
          <a:xfrm rot="19139065">
            <a:off x="8891709" y="5698742"/>
            <a:ext cx="3877558" cy="264844"/>
          </a:xfrm>
          <a:prstGeom prst="rect">
            <a:avLst/>
          </a:prstGeom>
        </p:spPr>
      </p:pic>
      <p:sp>
        <p:nvSpPr>
          <p:cNvPr id="6" name="Rectangle 5">
            <a:extLst>
              <a:ext uri="{FF2B5EF4-FFF2-40B4-BE49-F238E27FC236}">
                <a16:creationId xmlns:a16="http://schemas.microsoft.com/office/drawing/2014/main" id="{F5B9A194-0050-4403-908B-C73446182F96}"/>
              </a:ext>
            </a:extLst>
          </p:cNvPr>
          <p:cNvSpPr/>
          <p:nvPr userDrawn="1"/>
        </p:nvSpPr>
        <p:spPr bwMode="auto">
          <a:xfrm>
            <a:off x="12192000" y="4307417"/>
            <a:ext cx="109538" cy="594783"/>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42A3C893-F324-4D4D-8E9D-AB7655A48AAF}"/>
              </a:ext>
            </a:extLst>
          </p:cNvPr>
          <p:cNvSpPr/>
          <p:nvPr userDrawn="1"/>
        </p:nvSpPr>
        <p:spPr bwMode="auto">
          <a:xfrm>
            <a:off x="9116483" y="6858000"/>
            <a:ext cx="1023197" cy="345432"/>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6968756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Walkin 2">
    <p:bg>
      <p:bgPr>
        <a:solidFill>
          <a:schemeClr val="tx1"/>
        </a:solidFill>
        <a:effectLst/>
      </p:bgPr>
    </p:bg>
    <p:spTree>
      <p:nvGrpSpPr>
        <p:cNvPr id="1" name=""/>
        <p:cNvGrpSpPr/>
        <p:nvPr/>
      </p:nvGrpSpPr>
      <p:grpSpPr>
        <a:xfrm>
          <a:off x="0" y="0"/>
          <a:ext cx="0" cy="0"/>
          <a:chOff x="0" y="0"/>
          <a:chExt cx="0" cy="0"/>
        </a:xfrm>
      </p:grpSpPr>
      <p:pic>
        <p:nvPicPr>
          <p:cNvPr id="7" name="Picture 6" descr="A picture containing meter&#10;&#10;Description automatically generated">
            <a:extLst>
              <a:ext uri="{FF2B5EF4-FFF2-40B4-BE49-F238E27FC236}">
                <a16:creationId xmlns:a16="http://schemas.microsoft.com/office/drawing/2014/main" id="{3A8638A5-F250-4F13-8367-9EF5EEBD9BB1}"/>
              </a:ext>
            </a:extLst>
          </p:cNvPr>
          <p:cNvPicPr>
            <a:picLocks noChangeAspect="1"/>
          </p:cNvPicPr>
          <p:nvPr userDrawn="1"/>
        </p:nvPicPr>
        <p:blipFill rotWithShape="1">
          <a:blip r:embed="rId2"/>
          <a:srcRect l="25738" t="-1894" r="8816" b="10381"/>
          <a:stretch/>
        </p:blipFill>
        <p:spPr>
          <a:xfrm>
            <a:off x="1" y="604414"/>
            <a:ext cx="12192000" cy="6253586"/>
          </a:xfrm>
          <a:prstGeom prst="rect">
            <a:avLst/>
          </a:prstGeom>
        </p:spPr>
      </p:pic>
      <p:pic>
        <p:nvPicPr>
          <p:cNvPr id="4" name="Picture 3" descr="A picture containing food, drawing, plate&#10;&#10;Description automatically generated">
            <a:extLst>
              <a:ext uri="{FF2B5EF4-FFF2-40B4-BE49-F238E27FC236}">
                <a16:creationId xmlns:a16="http://schemas.microsoft.com/office/drawing/2014/main" id="{732181C1-02C8-4170-8050-04F95DCD6088}"/>
              </a:ext>
            </a:extLst>
          </p:cNvPr>
          <p:cNvPicPr>
            <a:picLocks noChangeAspect="1"/>
          </p:cNvPicPr>
          <p:nvPr userDrawn="1"/>
        </p:nvPicPr>
        <p:blipFill>
          <a:blip r:embed="rId3"/>
          <a:stretch>
            <a:fillRect/>
          </a:stretch>
        </p:blipFill>
        <p:spPr>
          <a:xfrm>
            <a:off x="587376" y="595948"/>
            <a:ext cx="2132954" cy="402336"/>
          </a:xfrm>
          <a:prstGeom prst="rect">
            <a:avLst/>
          </a:prstGeom>
        </p:spPr>
      </p:pic>
      <p:sp>
        <p:nvSpPr>
          <p:cNvPr id="11" name="Title 1">
            <a:extLst>
              <a:ext uri="{FF2B5EF4-FFF2-40B4-BE49-F238E27FC236}">
                <a16:creationId xmlns:a16="http://schemas.microsoft.com/office/drawing/2014/main" id="{44720DB8-197A-46F9-9308-F4EA3C845D02}"/>
              </a:ext>
            </a:extLst>
          </p:cNvPr>
          <p:cNvSpPr>
            <a:spLocks noGrp="1"/>
          </p:cNvSpPr>
          <p:nvPr>
            <p:ph type="title" hasCustomPrompt="1"/>
          </p:nvPr>
        </p:nvSpPr>
        <p:spPr>
          <a:xfrm>
            <a:off x="584200" y="2875002"/>
            <a:ext cx="6637867" cy="553998"/>
          </a:xfrm>
          <a:noFill/>
        </p:spPr>
        <p:txBody>
          <a:bodyPr wrap="square" lIns="0" tIns="0" rIns="0" bIns="0" anchor="b" anchorCtr="0">
            <a:spAutoFit/>
          </a:bodyPr>
          <a:lstStyle>
            <a:lvl1pPr>
              <a:defRPr sz="3600" spc="-50" baseline="0">
                <a:solidFill>
                  <a:srgbClr val="1A1A1A"/>
                </a:solidFill>
                <a:latin typeface="+mj-lt"/>
                <a:cs typeface="Segoe UI" panose="020B0502040204020203" pitchFamily="34" charset="0"/>
              </a:defRPr>
            </a:lvl1pPr>
          </a:lstStyle>
          <a:p>
            <a:r>
              <a:rPr lang="en-US" dirty="0"/>
              <a:t>Event name or presentation title </a:t>
            </a:r>
          </a:p>
        </p:txBody>
      </p:sp>
      <p:sp>
        <p:nvSpPr>
          <p:cNvPr id="12" name="Text Placeholder 4">
            <a:extLst>
              <a:ext uri="{FF2B5EF4-FFF2-40B4-BE49-F238E27FC236}">
                <a16:creationId xmlns:a16="http://schemas.microsoft.com/office/drawing/2014/main" id="{6EE72941-1039-4EEF-BADF-39923BC2573C}"/>
              </a:ext>
            </a:extLst>
          </p:cNvPr>
          <p:cNvSpPr>
            <a:spLocks noGrp="1"/>
          </p:cNvSpPr>
          <p:nvPr>
            <p:ph type="body" sz="quarter" idx="12" hasCustomPrompt="1"/>
          </p:nvPr>
        </p:nvSpPr>
        <p:spPr>
          <a:xfrm>
            <a:off x="584200" y="3543143"/>
            <a:ext cx="6655646" cy="307777"/>
          </a:xfrm>
          <a:noFill/>
        </p:spPr>
        <p:txBody>
          <a:bodyPr wrap="square" lIns="0" tIns="0" rIns="0" bIns="0">
            <a:spAutoFit/>
          </a:bodyPr>
          <a:lstStyle>
            <a:lvl1pPr marL="0" indent="0">
              <a:spcBef>
                <a:spcPts val="0"/>
              </a:spcBef>
              <a:buNone/>
              <a:defRPr sz="2000" spc="0" baseline="0">
                <a:solidFill>
                  <a:srgbClr val="1A1A1A"/>
                </a:soli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34702311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20" userDrawn="1">
          <p15:clr>
            <a:srgbClr val="5ACBF0"/>
          </p15:clr>
        </p15:guide>
        <p15:guide id="4" orient="horz" pos="216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Walkin 1">
    <p:spTree>
      <p:nvGrpSpPr>
        <p:cNvPr id="1" name=""/>
        <p:cNvGrpSpPr/>
        <p:nvPr/>
      </p:nvGrpSpPr>
      <p:grpSpPr>
        <a:xfrm>
          <a:off x="0" y="0"/>
          <a:ext cx="0" cy="0"/>
          <a:chOff x="0" y="0"/>
          <a:chExt cx="0" cy="0"/>
        </a:xfrm>
      </p:grpSpPr>
      <p:pic>
        <p:nvPicPr>
          <p:cNvPr id="5" name="Picture 4" descr="A picture containing meter&#10;&#10;Description automatically generated">
            <a:extLst>
              <a:ext uri="{FF2B5EF4-FFF2-40B4-BE49-F238E27FC236}">
                <a16:creationId xmlns:a16="http://schemas.microsoft.com/office/drawing/2014/main" id="{08877C49-379C-4530-89DA-E5FB27C7DDFE}"/>
              </a:ext>
            </a:extLst>
          </p:cNvPr>
          <p:cNvPicPr>
            <a:picLocks noChangeAspect="1"/>
          </p:cNvPicPr>
          <p:nvPr userDrawn="1"/>
        </p:nvPicPr>
        <p:blipFill rotWithShape="1">
          <a:blip r:embed="rId2"/>
          <a:srcRect l="51535" t="20885" r="1924" b="7746"/>
          <a:stretch/>
        </p:blipFill>
        <p:spPr>
          <a:xfrm>
            <a:off x="0" y="0"/>
            <a:ext cx="12192000" cy="6858000"/>
          </a:xfrm>
          <a:prstGeom prst="rect">
            <a:avLst/>
          </a:prstGeom>
        </p:spPr>
      </p:pic>
    </p:spTree>
    <p:extLst>
      <p:ext uri="{BB962C8B-B14F-4D97-AF65-F5344CB8AC3E}">
        <p14:creationId xmlns:p14="http://schemas.microsoft.com/office/powerpoint/2010/main" val="309183164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guide id="4" orient="horz" pos="2160" userDrawn="1">
          <p15:clr>
            <a:srgbClr val="FBAE40"/>
          </p15:clr>
        </p15:guide>
        <p15:guide id="5" pos="3840"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0F672B-8A1A-4038-82E6-8D9BF7210CF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8665369-0D02-4E39-AEE9-36E4BCF84AB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2E2332B-A807-4EF3-AC93-CEA4C0E1F5A2}"/>
              </a:ext>
            </a:extLst>
          </p:cNvPr>
          <p:cNvSpPr>
            <a:spLocks noGrp="1"/>
          </p:cNvSpPr>
          <p:nvPr>
            <p:ph type="dt" sz="half" idx="10"/>
          </p:nvPr>
        </p:nvSpPr>
        <p:spPr/>
        <p:txBody>
          <a:bodyPr/>
          <a:lstStyle/>
          <a:p>
            <a:fld id="{B3A1EA77-E753-4EAF-B7C1-A91DD3F428E6}" type="datetimeFigureOut">
              <a:rPr lang="en-US" smtClean="0"/>
              <a:t>9/24/2021</a:t>
            </a:fld>
            <a:endParaRPr lang="en-US"/>
          </a:p>
        </p:txBody>
      </p:sp>
      <p:sp>
        <p:nvSpPr>
          <p:cNvPr id="5" name="Footer Placeholder 4">
            <a:extLst>
              <a:ext uri="{FF2B5EF4-FFF2-40B4-BE49-F238E27FC236}">
                <a16:creationId xmlns:a16="http://schemas.microsoft.com/office/drawing/2014/main" id="{5A17E520-6160-4A6D-9C3E-6C500C34E08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A06FCC9-A7E8-4D08-BB44-EAD122AADA1F}"/>
              </a:ext>
            </a:extLst>
          </p:cNvPr>
          <p:cNvSpPr>
            <a:spLocks noGrp="1"/>
          </p:cNvSpPr>
          <p:nvPr>
            <p:ph type="sldNum" sz="quarter" idx="12"/>
          </p:nvPr>
        </p:nvSpPr>
        <p:spPr/>
        <p:txBody>
          <a:bodyPr/>
          <a:lstStyle/>
          <a:p>
            <a:fld id="{6175DE53-0AFC-4F0F-AB44-F7833282E9BF}" type="slidenum">
              <a:rPr lang="en-US" smtClean="0"/>
              <a:t>‹#›</a:t>
            </a:fld>
            <a:endParaRPr lang="en-US"/>
          </a:p>
        </p:txBody>
      </p:sp>
    </p:spTree>
    <p:extLst>
      <p:ext uri="{BB962C8B-B14F-4D97-AF65-F5344CB8AC3E}">
        <p14:creationId xmlns:p14="http://schemas.microsoft.com/office/powerpoint/2010/main" val="44862946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Walkin 1">
    <p:spTree>
      <p:nvGrpSpPr>
        <p:cNvPr id="1" name=""/>
        <p:cNvGrpSpPr/>
        <p:nvPr/>
      </p:nvGrpSpPr>
      <p:grpSpPr>
        <a:xfrm>
          <a:off x="0" y="0"/>
          <a:ext cx="0" cy="0"/>
          <a:chOff x="0" y="0"/>
          <a:chExt cx="0" cy="0"/>
        </a:xfrm>
      </p:grpSpPr>
      <p:pic>
        <p:nvPicPr>
          <p:cNvPr id="5" name="Picture 4" descr="A close up of a logo&#10;&#10;Description automatically generated">
            <a:extLst>
              <a:ext uri="{FF2B5EF4-FFF2-40B4-BE49-F238E27FC236}">
                <a16:creationId xmlns:a16="http://schemas.microsoft.com/office/drawing/2014/main" id="{80712E43-0ECA-47E9-BF15-501D117A36B8}"/>
              </a:ext>
            </a:extLst>
          </p:cNvPr>
          <p:cNvPicPr>
            <a:picLocks noChangeAspect="1"/>
          </p:cNvPicPr>
          <p:nvPr userDrawn="1"/>
        </p:nvPicPr>
        <p:blipFill rotWithShape="1">
          <a:blip r:embed="rId2"/>
          <a:srcRect l="52143" t="22177" r="2188" b="7791"/>
          <a:stretch/>
        </p:blipFill>
        <p:spPr>
          <a:xfrm>
            <a:off x="0" y="0"/>
            <a:ext cx="12192000" cy="6857999"/>
          </a:xfrm>
          <a:prstGeom prst="rect">
            <a:avLst/>
          </a:prstGeom>
        </p:spPr>
      </p:pic>
    </p:spTree>
    <p:extLst>
      <p:ext uri="{BB962C8B-B14F-4D97-AF65-F5344CB8AC3E}">
        <p14:creationId xmlns:p14="http://schemas.microsoft.com/office/powerpoint/2010/main" val="214883183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Walkin 2">
    <p:bg>
      <p:bgPr>
        <a:solidFill>
          <a:schemeClr val="bg1"/>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979C710C-6494-4906-B8FD-9067630E1E97}"/>
              </a:ext>
            </a:extLst>
          </p:cNvPr>
          <p:cNvSpPr>
            <a:spLocks noGrp="1"/>
          </p:cNvSpPr>
          <p:nvPr>
            <p:ph type="title" hasCustomPrompt="1"/>
          </p:nvPr>
        </p:nvSpPr>
        <p:spPr>
          <a:xfrm>
            <a:off x="584200" y="2875002"/>
            <a:ext cx="6637867" cy="553998"/>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12" name="Text Placeholder 4">
            <a:extLst>
              <a:ext uri="{FF2B5EF4-FFF2-40B4-BE49-F238E27FC236}">
                <a16:creationId xmlns:a16="http://schemas.microsoft.com/office/drawing/2014/main" id="{B71ECF19-0181-4391-B473-2CD7E4C66476}"/>
              </a:ext>
            </a:extLst>
          </p:cNvPr>
          <p:cNvSpPr>
            <a:spLocks noGrp="1"/>
          </p:cNvSpPr>
          <p:nvPr>
            <p:ph type="body" sz="quarter" idx="12" hasCustomPrompt="1"/>
          </p:nvPr>
        </p:nvSpPr>
        <p:spPr>
          <a:xfrm>
            <a:off x="584200" y="3543143"/>
            <a:ext cx="6655646"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8" name="Picture 7">
            <a:extLst>
              <a:ext uri="{FF2B5EF4-FFF2-40B4-BE49-F238E27FC236}">
                <a16:creationId xmlns:a16="http://schemas.microsoft.com/office/drawing/2014/main" id="{C703E829-F7D2-4CD8-9BC7-B89E16376882}"/>
              </a:ext>
            </a:extLst>
          </p:cNvPr>
          <p:cNvPicPr>
            <a:picLocks noChangeAspect="1"/>
          </p:cNvPicPr>
          <p:nvPr userDrawn="1"/>
        </p:nvPicPr>
        <p:blipFill rotWithShape="1">
          <a:blip r:embed="rId2"/>
          <a:srcRect l="25667" r="8654" b="9964"/>
          <a:stretch/>
        </p:blipFill>
        <p:spPr>
          <a:xfrm>
            <a:off x="-1" y="727289"/>
            <a:ext cx="12192001" cy="6130711"/>
          </a:xfrm>
          <a:prstGeom prst="rect">
            <a:avLst/>
          </a:prstGeom>
        </p:spPr>
      </p:pic>
      <p:pic>
        <p:nvPicPr>
          <p:cNvPr id="7" name="Picture 6">
            <a:extLst>
              <a:ext uri="{FF2B5EF4-FFF2-40B4-BE49-F238E27FC236}">
                <a16:creationId xmlns:a16="http://schemas.microsoft.com/office/drawing/2014/main" id="{C0D3ED0C-7E34-4CCF-B7D1-D2832F24DFBB}"/>
              </a:ext>
            </a:extLst>
          </p:cNvPr>
          <p:cNvPicPr>
            <a:picLocks noChangeAspect="1"/>
          </p:cNvPicPr>
          <p:nvPr userDrawn="1"/>
        </p:nvPicPr>
        <p:blipFill>
          <a:blip r:embed="rId3"/>
          <a:srcRect/>
          <a:stretch/>
        </p:blipFill>
        <p:spPr>
          <a:xfrm>
            <a:off x="587376" y="595948"/>
            <a:ext cx="2132954" cy="402335"/>
          </a:xfrm>
          <a:prstGeom prst="rect">
            <a:avLst/>
          </a:prstGeom>
        </p:spPr>
      </p:pic>
    </p:spTree>
    <p:extLst>
      <p:ext uri="{BB962C8B-B14F-4D97-AF65-F5344CB8AC3E}">
        <p14:creationId xmlns:p14="http://schemas.microsoft.com/office/powerpoint/2010/main" val="17400446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F50781-87D5-451D-BBAB-588783913FA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72E20D5-FCE6-41BA-8131-1BD826CC1CC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C50A7E2-6A5E-4625-92BE-445E1620D491}"/>
              </a:ext>
            </a:extLst>
          </p:cNvPr>
          <p:cNvSpPr>
            <a:spLocks noGrp="1"/>
          </p:cNvSpPr>
          <p:nvPr>
            <p:ph type="dt" sz="half" idx="10"/>
          </p:nvPr>
        </p:nvSpPr>
        <p:spPr/>
        <p:txBody>
          <a:bodyPr/>
          <a:lstStyle/>
          <a:p>
            <a:fld id="{B6EFD662-DB75-4077-8804-3F83A738FB51}" type="datetimeFigureOut">
              <a:rPr lang="en-US" smtClean="0"/>
              <a:t>9/24/2021</a:t>
            </a:fld>
            <a:endParaRPr lang="en-US"/>
          </a:p>
        </p:txBody>
      </p:sp>
      <p:sp>
        <p:nvSpPr>
          <p:cNvPr id="5" name="Footer Placeholder 4">
            <a:extLst>
              <a:ext uri="{FF2B5EF4-FFF2-40B4-BE49-F238E27FC236}">
                <a16:creationId xmlns:a16="http://schemas.microsoft.com/office/drawing/2014/main" id="{489E13FA-C6C8-4C4E-A96A-2090D89290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3944241-9AAF-4F70-9E35-083976C17381}"/>
              </a:ext>
            </a:extLst>
          </p:cNvPr>
          <p:cNvSpPr>
            <a:spLocks noGrp="1"/>
          </p:cNvSpPr>
          <p:nvPr>
            <p:ph type="sldNum" sz="quarter" idx="12"/>
          </p:nvPr>
        </p:nvSpPr>
        <p:spPr/>
        <p:txBody>
          <a:bodyPr/>
          <a:lstStyle/>
          <a:p>
            <a:fld id="{10342241-2713-4363-B101-C5A9A502CE38}" type="slidenum">
              <a:rPr lang="en-US" smtClean="0"/>
              <a:t>‹#›</a:t>
            </a:fld>
            <a:endParaRPr lang="en-US"/>
          </a:p>
        </p:txBody>
      </p:sp>
    </p:spTree>
    <p:extLst>
      <p:ext uri="{BB962C8B-B14F-4D97-AF65-F5344CB8AC3E}">
        <p14:creationId xmlns:p14="http://schemas.microsoft.com/office/powerpoint/2010/main" val="16608364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Walkin 3">
    <p:bg>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C57AB98C-3D65-4B37-98D9-D5EA9098B772}"/>
              </a:ext>
            </a:extLst>
          </p:cNvPr>
          <p:cNvPicPr>
            <a:picLocks noChangeAspect="1"/>
          </p:cNvPicPr>
          <p:nvPr userDrawn="1"/>
        </p:nvPicPr>
        <p:blipFill>
          <a:blip r:embed="rId2"/>
          <a:srcRect/>
          <a:stretch/>
        </p:blipFill>
        <p:spPr>
          <a:xfrm>
            <a:off x="0" y="6017392"/>
            <a:ext cx="12192000" cy="257996"/>
          </a:xfrm>
          <a:prstGeom prst="rect">
            <a:avLst/>
          </a:prstGeom>
        </p:spPr>
      </p:pic>
      <p:sp>
        <p:nvSpPr>
          <p:cNvPr id="6" name="Title 1">
            <a:extLst>
              <a:ext uri="{FF2B5EF4-FFF2-40B4-BE49-F238E27FC236}">
                <a16:creationId xmlns:a16="http://schemas.microsoft.com/office/drawing/2014/main" id="{3DC0384E-A179-4EED-B4A2-DCEF411CCB5E}"/>
              </a:ext>
            </a:extLst>
          </p:cNvPr>
          <p:cNvSpPr>
            <a:spLocks noGrp="1"/>
          </p:cNvSpPr>
          <p:nvPr>
            <p:ph type="title" hasCustomPrompt="1"/>
          </p:nvPr>
        </p:nvSpPr>
        <p:spPr>
          <a:xfrm>
            <a:off x="584200" y="2875002"/>
            <a:ext cx="6637867" cy="553998"/>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7" name="Text Placeholder 4">
            <a:extLst>
              <a:ext uri="{FF2B5EF4-FFF2-40B4-BE49-F238E27FC236}">
                <a16:creationId xmlns:a16="http://schemas.microsoft.com/office/drawing/2014/main" id="{633D10E2-7DAB-4B5C-B008-EEA4F5823B1B}"/>
              </a:ext>
            </a:extLst>
          </p:cNvPr>
          <p:cNvSpPr>
            <a:spLocks noGrp="1"/>
          </p:cNvSpPr>
          <p:nvPr>
            <p:ph type="body" sz="quarter" idx="12" hasCustomPrompt="1"/>
          </p:nvPr>
        </p:nvSpPr>
        <p:spPr>
          <a:xfrm>
            <a:off x="584200" y="3543143"/>
            <a:ext cx="6655646"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8" name="Picture 7">
            <a:extLst>
              <a:ext uri="{FF2B5EF4-FFF2-40B4-BE49-F238E27FC236}">
                <a16:creationId xmlns:a16="http://schemas.microsoft.com/office/drawing/2014/main" id="{1F81F8FE-0592-4EF1-90D8-AB0581608721}"/>
              </a:ext>
            </a:extLst>
          </p:cNvPr>
          <p:cNvPicPr>
            <a:picLocks noChangeAspect="1"/>
          </p:cNvPicPr>
          <p:nvPr userDrawn="1"/>
        </p:nvPicPr>
        <p:blipFill>
          <a:blip r:embed="rId3"/>
          <a:srcRect/>
          <a:stretch/>
        </p:blipFill>
        <p:spPr>
          <a:xfrm>
            <a:off x="587376" y="595948"/>
            <a:ext cx="2132954" cy="402335"/>
          </a:xfrm>
          <a:prstGeom prst="rect">
            <a:avLst/>
          </a:prstGeom>
        </p:spPr>
      </p:pic>
    </p:spTree>
    <p:extLst>
      <p:ext uri="{BB962C8B-B14F-4D97-AF65-F5344CB8AC3E}">
        <p14:creationId xmlns:p14="http://schemas.microsoft.com/office/powerpoint/2010/main" val="33231506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20">
          <p15:clr>
            <a:srgbClr val="5ACBF0"/>
          </p15:clr>
        </p15:guide>
        <p15:guide id="4" orient="horz" pos="216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Walkin 4">
    <p:bg>
      <p:bgPr>
        <a:solidFill>
          <a:srgbClr val="2F2F2F"/>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979C710C-6494-4906-B8FD-9067630E1E97}"/>
              </a:ext>
            </a:extLst>
          </p:cNvPr>
          <p:cNvSpPr>
            <a:spLocks noGrp="1"/>
          </p:cNvSpPr>
          <p:nvPr>
            <p:ph type="title" hasCustomPrompt="1"/>
          </p:nvPr>
        </p:nvSpPr>
        <p:spPr>
          <a:xfrm>
            <a:off x="584200" y="2875002"/>
            <a:ext cx="6637867" cy="553998"/>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12" name="Text Placeholder 4">
            <a:extLst>
              <a:ext uri="{FF2B5EF4-FFF2-40B4-BE49-F238E27FC236}">
                <a16:creationId xmlns:a16="http://schemas.microsoft.com/office/drawing/2014/main" id="{B71ECF19-0181-4391-B473-2CD7E4C66476}"/>
              </a:ext>
            </a:extLst>
          </p:cNvPr>
          <p:cNvSpPr>
            <a:spLocks noGrp="1"/>
          </p:cNvSpPr>
          <p:nvPr>
            <p:ph type="body" sz="quarter" idx="12" hasCustomPrompt="1"/>
          </p:nvPr>
        </p:nvSpPr>
        <p:spPr>
          <a:xfrm>
            <a:off x="584200" y="3543143"/>
            <a:ext cx="6655646"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4C57A6DD-C7DA-4490-9706-D789A8D72FF4}"/>
              </a:ext>
            </a:extLst>
          </p:cNvPr>
          <p:cNvPicPr>
            <a:picLocks noChangeAspect="1"/>
          </p:cNvPicPr>
          <p:nvPr userDrawn="1"/>
        </p:nvPicPr>
        <p:blipFill rotWithShape="1">
          <a:blip r:embed="rId2"/>
          <a:srcRect l="25667" r="8654" b="9964"/>
          <a:stretch/>
        </p:blipFill>
        <p:spPr>
          <a:xfrm>
            <a:off x="-1" y="727289"/>
            <a:ext cx="12192001" cy="6130711"/>
          </a:xfrm>
          <a:prstGeom prst="rect">
            <a:avLst/>
          </a:prstGeom>
        </p:spPr>
      </p:pic>
      <p:pic>
        <p:nvPicPr>
          <p:cNvPr id="7" name="Picture 6">
            <a:extLst>
              <a:ext uri="{FF2B5EF4-FFF2-40B4-BE49-F238E27FC236}">
                <a16:creationId xmlns:a16="http://schemas.microsoft.com/office/drawing/2014/main" id="{3951EA16-AD1D-4E1F-909F-1D5C16E47A7B}"/>
              </a:ext>
            </a:extLst>
          </p:cNvPr>
          <p:cNvPicPr>
            <a:picLocks noChangeAspect="1"/>
          </p:cNvPicPr>
          <p:nvPr userDrawn="1"/>
        </p:nvPicPr>
        <p:blipFill>
          <a:blip r:embed="rId3"/>
          <a:srcRect/>
          <a:stretch/>
        </p:blipFill>
        <p:spPr>
          <a:xfrm>
            <a:off x="587376" y="595948"/>
            <a:ext cx="2132954" cy="402335"/>
          </a:xfrm>
          <a:prstGeom prst="rect">
            <a:avLst/>
          </a:prstGeom>
        </p:spPr>
      </p:pic>
    </p:spTree>
    <p:extLst>
      <p:ext uri="{BB962C8B-B14F-4D97-AF65-F5344CB8AC3E}">
        <p14:creationId xmlns:p14="http://schemas.microsoft.com/office/powerpoint/2010/main" val="15670152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chemeClr val="bg1"/>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7452811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_Title &amp; Non-bulleted text">
    <p:bg>
      <p:bgPr>
        <a:solidFill>
          <a:schemeClr val="bg1"/>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a:extLst>
              <a:ext uri="{FF2B5EF4-FFF2-40B4-BE49-F238E27FC236}">
                <a16:creationId xmlns:a16="http://schemas.microsoft.com/office/drawing/2014/main" id="{DF1801C5-48C1-4410-9802-372288452F7C}"/>
              </a:ext>
            </a:extLst>
          </p:cNvPr>
          <p:cNvPicPr>
            <a:picLocks noChangeAspect="1"/>
          </p:cNvPicPr>
          <p:nvPr userDrawn="1"/>
        </p:nvPicPr>
        <p:blipFill>
          <a:blip r:embed="rId2"/>
          <a:srcRect/>
          <a:stretch/>
        </p:blipFill>
        <p:spPr>
          <a:xfrm>
            <a:off x="0" y="6017392"/>
            <a:ext cx="12192000" cy="257996"/>
          </a:xfrm>
          <a:prstGeom prst="rect">
            <a:avLst/>
          </a:prstGeom>
        </p:spPr>
      </p:pic>
    </p:spTree>
    <p:extLst>
      <p:ext uri="{BB962C8B-B14F-4D97-AF65-F5344CB8AC3E}">
        <p14:creationId xmlns:p14="http://schemas.microsoft.com/office/powerpoint/2010/main" val="39984908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3_Title &amp; Non-bulleted tex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pic>
        <p:nvPicPr>
          <p:cNvPr id="5" name="Picture 4">
            <a:extLst>
              <a:ext uri="{FF2B5EF4-FFF2-40B4-BE49-F238E27FC236}">
                <a16:creationId xmlns:a16="http://schemas.microsoft.com/office/drawing/2014/main" id="{6225435C-39E0-455B-B47A-B7A613681311}"/>
              </a:ext>
            </a:extLst>
          </p:cNvPr>
          <p:cNvPicPr>
            <a:picLocks noChangeAspect="1"/>
          </p:cNvPicPr>
          <p:nvPr userDrawn="1"/>
        </p:nvPicPr>
        <p:blipFill rotWithShape="1">
          <a:blip r:embed="rId2"/>
          <a:srcRect l="65068" r="3128" b="-2655"/>
          <a:stretch/>
        </p:blipFill>
        <p:spPr>
          <a:xfrm rot="19139065">
            <a:off x="8891709" y="5698742"/>
            <a:ext cx="3877558" cy="264844"/>
          </a:xfrm>
          <a:prstGeom prst="rect">
            <a:avLst/>
          </a:prstGeom>
        </p:spPr>
      </p:pic>
      <p:sp>
        <p:nvSpPr>
          <p:cNvPr id="6" name="Rectangle 5">
            <a:extLst>
              <a:ext uri="{FF2B5EF4-FFF2-40B4-BE49-F238E27FC236}">
                <a16:creationId xmlns:a16="http://schemas.microsoft.com/office/drawing/2014/main" id="{47935B10-C9C6-4D31-9ADF-71FD9B8F569F}"/>
              </a:ext>
            </a:extLst>
          </p:cNvPr>
          <p:cNvSpPr/>
          <p:nvPr userDrawn="1"/>
        </p:nvSpPr>
        <p:spPr bwMode="auto">
          <a:xfrm>
            <a:off x="12192000" y="4307417"/>
            <a:ext cx="109538" cy="594783"/>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195EFA4C-C99E-470A-A53F-6ED184525E57}"/>
              </a:ext>
            </a:extLst>
          </p:cNvPr>
          <p:cNvSpPr/>
          <p:nvPr userDrawn="1"/>
        </p:nvSpPr>
        <p:spPr bwMode="auto">
          <a:xfrm>
            <a:off x="9116483" y="6858000"/>
            <a:ext cx="1023197" cy="345432"/>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3">
            <a:extLst>
              <a:ext uri="{FF2B5EF4-FFF2-40B4-BE49-F238E27FC236}">
                <a16:creationId xmlns:a16="http://schemas.microsoft.com/office/drawing/2014/main" id="{ED1B35D5-2535-4483-84C7-07873C0F3216}"/>
              </a:ext>
            </a:extLst>
          </p:cNvPr>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9470607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1009379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Title and Conten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 name="Picture 3">
            <a:extLst>
              <a:ext uri="{FF2B5EF4-FFF2-40B4-BE49-F238E27FC236}">
                <a16:creationId xmlns:a16="http://schemas.microsoft.com/office/drawing/2014/main" id="{774A587C-C2B6-4F83-A3B7-664CE50ED254}"/>
              </a:ext>
            </a:extLst>
          </p:cNvPr>
          <p:cNvPicPr>
            <a:picLocks noChangeAspect="1"/>
          </p:cNvPicPr>
          <p:nvPr userDrawn="1"/>
        </p:nvPicPr>
        <p:blipFill>
          <a:blip r:embed="rId2"/>
          <a:srcRect/>
          <a:stretch/>
        </p:blipFill>
        <p:spPr>
          <a:xfrm>
            <a:off x="0" y="6017392"/>
            <a:ext cx="12192000" cy="257996"/>
          </a:xfrm>
          <a:prstGeom prst="rect">
            <a:avLst/>
          </a:prstGeom>
        </p:spPr>
      </p:pic>
    </p:spTree>
    <p:extLst>
      <p:ext uri="{BB962C8B-B14F-4D97-AF65-F5344CB8AC3E}">
        <p14:creationId xmlns:p14="http://schemas.microsoft.com/office/powerpoint/2010/main" val="308750717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_Title and Conten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 name="Picture 3">
            <a:extLst>
              <a:ext uri="{FF2B5EF4-FFF2-40B4-BE49-F238E27FC236}">
                <a16:creationId xmlns:a16="http://schemas.microsoft.com/office/drawing/2014/main" id="{9AE91E89-EC0F-44C3-822D-7D4DD66B4E21}"/>
              </a:ext>
            </a:extLst>
          </p:cNvPr>
          <p:cNvPicPr>
            <a:picLocks noChangeAspect="1"/>
          </p:cNvPicPr>
          <p:nvPr userDrawn="1"/>
        </p:nvPicPr>
        <p:blipFill rotWithShape="1">
          <a:blip r:embed="rId2"/>
          <a:srcRect l="65068" r="3128" b="-2655"/>
          <a:stretch/>
        </p:blipFill>
        <p:spPr>
          <a:xfrm rot="19139065">
            <a:off x="8891709" y="5698742"/>
            <a:ext cx="3877558" cy="264844"/>
          </a:xfrm>
          <a:prstGeom prst="rect">
            <a:avLst/>
          </a:prstGeom>
        </p:spPr>
      </p:pic>
    </p:spTree>
    <p:extLst>
      <p:ext uri="{BB962C8B-B14F-4D97-AF65-F5344CB8AC3E}">
        <p14:creationId xmlns:p14="http://schemas.microsoft.com/office/powerpoint/2010/main" val="268220108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6077340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8435004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F43815-C6E8-4947-86E3-41C671191D5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9672BD5-C437-415D-860C-867E4797DCF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E8AEE7A-B400-45D9-8066-2F9BE67ACF31}"/>
              </a:ext>
            </a:extLst>
          </p:cNvPr>
          <p:cNvSpPr>
            <a:spLocks noGrp="1"/>
          </p:cNvSpPr>
          <p:nvPr>
            <p:ph type="dt" sz="half" idx="10"/>
          </p:nvPr>
        </p:nvSpPr>
        <p:spPr/>
        <p:txBody>
          <a:bodyPr/>
          <a:lstStyle/>
          <a:p>
            <a:fld id="{B6EFD662-DB75-4077-8804-3F83A738FB51}" type="datetimeFigureOut">
              <a:rPr lang="en-US" smtClean="0"/>
              <a:t>9/24/2021</a:t>
            </a:fld>
            <a:endParaRPr lang="en-US"/>
          </a:p>
        </p:txBody>
      </p:sp>
      <p:sp>
        <p:nvSpPr>
          <p:cNvPr id="5" name="Footer Placeholder 4">
            <a:extLst>
              <a:ext uri="{FF2B5EF4-FFF2-40B4-BE49-F238E27FC236}">
                <a16:creationId xmlns:a16="http://schemas.microsoft.com/office/drawing/2014/main" id="{C210133A-397A-46D0-9A0E-AA235FFC14C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673C033-08C3-41B8-9127-5F7DAC1CE71C}"/>
              </a:ext>
            </a:extLst>
          </p:cNvPr>
          <p:cNvSpPr>
            <a:spLocks noGrp="1"/>
          </p:cNvSpPr>
          <p:nvPr>
            <p:ph type="sldNum" sz="quarter" idx="12"/>
          </p:nvPr>
        </p:nvSpPr>
        <p:spPr/>
        <p:txBody>
          <a:bodyPr/>
          <a:lstStyle/>
          <a:p>
            <a:fld id="{10342241-2713-4363-B101-C5A9A502CE38}" type="slidenum">
              <a:rPr lang="en-US" smtClean="0"/>
              <a:t>‹#›</a:t>
            </a:fld>
            <a:endParaRPr lang="en-US"/>
          </a:p>
        </p:txBody>
      </p:sp>
    </p:spTree>
    <p:extLst>
      <p:ext uri="{BB962C8B-B14F-4D97-AF65-F5344CB8AC3E}">
        <p14:creationId xmlns:p14="http://schemas.microsoft.com/office/powerpoint/2010/main" val="251783422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Only with grid">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401418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mall title - half page">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93148141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 Square Photo ">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95216336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quare Photo ">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20898150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quare Photo 2">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7308382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1"/>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7E5117A3-E69B-4D89-A69A-EF7381798FC8}"/>
              </a:ext>
            </a:extLst>
          </p:cNvPr>
          <p:cNvSpPr>
            <a:spLocks noGrp="1"/>
          </p:cNvSpPr>
          <p:nvPr>
            <p:ph type="title" hasCustomPrompt="1"/>
          </p:nvPr>
        </p:nvSpPr>
        <p:spPr>
          <a:xfrm>
            <a:off x="585216" y="2985450"/>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7" name="Text Placeholder 4">
            <a:extLst>
              <a:ext uri="{FF2B5EF4-FFF2-40B4-BE49-F238E27FC236}">
                <a16:creationId xmlns:a16="http://schemas.microsoft.com/office/drawing/2014/main" id="{1D7B5D50-6898-43D7-ABF7-5775BC3EA8E9}"/>
              </a:ext>
            </a:extLst>
          </p:cNvPr>
          <p:cNvSpPr>
            <a:spLocks noGrp="1"/>
          </p:cNvSpPr>
          <p:nvPr>
            <p:ph type="body" sz="quarter" idx="12" hasCustomPrompt="1"/>
          </p:nvPr>
        </p:nvSpPr>
        <p:spPr>
          <a:xfrm>
            <a:off x="599283" y="3605425"/>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solidFill>
                  <a:schemeClr val="tx1"/>
                </a:solidFill>
                <a:latin typeface="+mn-lt"/>
              </a:defRPr>
            </a:lvl1pPr>
          </a:lstStyle>
          <a:p>
            <a:pPr lvl="0"/>
            <a:r>
              <a:rPr lang="en-US"/>
              <a:t>Speaker name</a:t>
            </a:r>
          </a:p>
        </p:txBody>
      </p:sp>
      <p:pic>
        <p:nvPicPr>
          <p:cNvPr id="5" name="Picture 4">
            <a:extLst>
              <a:ext uri="{FF2B5EF4-FFF2-40B4-BE49-F238E27FC236}">
                <a16:creationId xmlns:a16="http://schemas.microsoft.com/office/drawing/2014/main" id="{B6E0ACDA-E7A1-431F-9526-000B4B6A95DC}"/>
              </a:ext>
            </a:extLst>
          </p:cNvPr>
          <p:cNvPicPr>
            <a:picLocks noChangeAspect="1"/>
          </p:cNvPicPr>
          <p:nvPr userDrawn="1"/>
        </p:nvPicPr>
        <p:blipFill rotWithShape="1">
          <a:blip r:embed="rId2"/>
          <a:srcRect l="493" r="9553" b="6008"/>
          <a:stretch/>
        </p:blipFill>
        <p:spPr>
          <a:xfrm>
            <a:off x="-1" y="2184934"/>
            <a:ext cx="12192001" cy="4673066"/>
          </a:xfrm>
          <a:prstGeom prst="rect">
            <a:avLst/>
          </a:prstGeom>
        </p:spPr>
      </p:pic>
    </p:spTree>
    <p:extLst>
      <p:ext uri="{BB962C8B-B14F-4D97-AF65-F5344CB8AC3E}">
        <p14:creationId xmlns:p14="http://schemas.microsoft.com/office/powerpoint/2010/main" val="3688632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pic>
        <p:nvPicPr>
          <p:cNvPr id="6" name="Picture 5">
            <a:extLst>
              <a:ext uri="{FF2B5EF4-FFF2-40B4-BE49-F238E27FC236}">
                <a16:creationId xmlns:a16="http://schemas.microsoft.com/office/drawing/2014/main" id="{877D5DB2-26CE-4B45-A18C-B19C1FC596CC}"/>
              </a:ext>
            </a:extLst>
          </p:cNvPr>
          <p:cNvPicPr>
            <a:picLocks noChangeAspect="1"/>
          </p:cNvPicPr>
          <p:nvPr userDrawn="1"/>
        </p:nvPicPr>
        <p:blipFill rotWithShape="1">
          <a:blip r:embed="rId2"/>
          <a:srcRect l="493" r="9553" b="6008"/>
          <a:stretch/>
        </p:blipFill>
        <p:spPr>
          <a:xfrm>
            <a:off x="-1" y="2184934"/>
            <a:ext cx="12192001" cy="4673066"/>
          </a:xfrm>
          <a:prstGeom prst="rect">
            <a:avLst/>
          </a:prstGeom>
        </p:spPr>
      </p:pic>
    </p:spTree>
    <p:extLst>
      <p:ext uri="{BB962C8B-B14F-4D97-AF65-F5344CB8AC3E}">
        <p14:creationId xmlns:p14="http://schemas.microsoft.com/office/powerpoint/2010/main" val="2417125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pic>
        <p:nvPicPr>
          <p:cNvPr id="5" name="Picture 4">
            <a:extLst>
              <a:ext uri="{FF2B5EF4-FFF2-40B4-BE49-F238E27FC236}">
                <a16:creationId xmlns:a16="http://schemas.microsoft.com/office/drawing/2014/main" id="{67A5DDA8-A241-470C-8570-679C7EAC6F26}"/>
              </a:ext>
            </a:extLst>
          </p:cNvPr>
          <p:cNvPicPr>
            <a:picLocks noChangeAspect="1"/>
          </p:cNvPicPr>
          <p:nvPr userDrawn="1"/>
        </p:nvPicPr>
        <p:blipFill rotWithShape="1">
          <a:blip r:embed="rId2"/>
          <a:srcRect l="493" r="9553" b="6008"/>
          <a:stretch/>
        </p:blipFill>
        <p:spPr>
          <a:xfrm>
            <a:off x="-1" y="2184934"/>
            <a:ext cx="12192001" cy="4673066"/>
          </a:xfrm>
          <a:prstGeom prst="rect">
            <a:avLst/>
          </a:prstGeom>
        </p:spPr>
      </p:pic>
    </p:spTree>
    <p:extLst>
      <p:ext uri="{BB962C8B-B14F-4D97-AF65-F5344CB8AC3E}">
        <p14:creationId xmlns:p14="http://schemas.microsoft.com/office/powerpoint/2010/main" val="2716574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Demo slide_2">
    <p:bg>
      <p:bgPr>
        <a:solidFill>
          <a:schemeClr val="tx2"/>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507A9781-335A-4D50-9C58-D8971A7B2AE2}"/>
              </a:ext>
            </a:extLst>
          </p:cNvPr>
          <p:cNvSpPr>
            <a:spLocks noGrp="1"/>
          </p:cNvSpPr>
          <p:nvPr>
            <p:ph type="title" hasCustomPrompt="1"/>
          </p:nvPr>
        </p:nvSpPr>
        <p:spPr>
          <a:xfrm>
            <a:off x="585216" y="2533527"/>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1A1A1A"/>
                </a:solidFill>
                <a:effectLst/>
                <a:latin typeface="+mj-lt"/>
                <a:ea typeface="+mn-ea"/>
                <a:cs typeface="Segoe UI" pitchFamily="34" charset="0"/>
              </a:defRPr>
            </a:lvl1pPr>
          </a:lstStyle>
          <a:p>
            <a:r>
              <a:rPr lang="en-US"/>
              <a:t>Demo title</a:t>
            </a:r>
          </a:p>
        </p:txBody>
      </p:sp>
      <p:sp>
        <p:nvSpPr>
          <p:cNvPr id="8" name="Text Placeholder 4">
            <a:extLst>
              <a:ext uri="{FF2B5EF4-FFF2-40B4-BE49-F238E27FC236}">
                <a16:creationId xmlns:a16="http://schemas.microsoft.com/office/drawing/2014/main" id="{F17C6D5B-3F62-494F-A40D-0D2FB4FFC7D8}"/>
              </a:ext>
            </a:extLst>
          </p:cNvPr>
          <p:cNvSpPr>
            <a:spLocks noGrp="1"/>
          </p:cNvSpPr>
          <p:nvPr>
            <p:ph type="body" sz="quarter" idx="12" hasCustomPrompt="1"/>
          </p:nvPr>
        </p:nvSpPr>
        <p:spPr>
          <a:xfrm>
            <a:off x="585216" y="3153502"/>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solidFill>
                  <a:srgbClr val="1A1A1A"/>
                </a:solidFill>
                <a:latin typeface="+mn-lt"/>
              </a:defRPr>
            </a:lvl1pPr>
          </a:lstStyle>
          <a:p>
            <a:pPr lvl="0"/>
            <a:r>
              <a:rPr lang="en-US"/>
              <a:t>Speaker name</a:t>
            </a:r>
          </a:p>
        </p:txBody>
      </p:sp>
      <p:pic>
        <p:nvPicPr>
          <p:cNvPr id="6" name="Picture 5">
            <a:extLst>
              <a:ext uri="{FF2B5EF4-FFF2-40B4-BE49-F238E27FC236}">
                <a16:creationId xmlns:a16="http://schemas.microsoft.com/office/drawing/2014/main" id="{4BA15FF0-CAC2-4CEA-97C4-2776059C9702}"/>
              </a:ext>
            </a:extLst>
          </p:cNvPr>
          <p:cNvPicPr>
            <a:picLocks noChangeAspect="1"/>
          </p:cNvPicPr>
          <p:nvPr userDrawn="1"/>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val="33329055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Video slide_2">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Video</a:t>
            </a:r>
          </a:p>
        </p:txBody>
      </p:sp>
      <p:pic>
        <p:nvPicPr>
          <p:cNvPr id="4" name="Picture 3">
            <a:extLst>
              <a:ext uri="{FF2B5EF4-FFF2-40B4-BE49-F238E27FC236}">
                <a16:creationId xmlns:a16="http://schemas.microsoft.com/office/drawing/2014/main" id="{0770E11A-F8D5-46DE-9768-63FFE5D3BDB9}"/>
              </a:ext>
            </a:extLst>
          </p:cNvPr>
          <p:cNvPicPr>
            <a:picLocks noChangeAspect="1"/>
          </p:cNvPicPr>
          <p:nvPr userDrawn="1"/>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val="35995596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51128-C2F1-4C84-A679-C1D2A5EF692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90E14BB-7C5C-498E-BC50-8368EC0D0F0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4334FD7-FEC1-444C-9276-3CA30E0A01F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ABECEE7-5BEA-4377-8C45-969F0E1159D1}"/>
              </a:ext>
            </a:extLst>
          </p:cNvPr>
          <p:cNvSpPr>
            <a:spLocks noGrp="1"/>
          </p:cNvSpPr>
          <p:nvPr>
            <p:ph type="dt" sz="half" idx="10"/>
          </p:nvPr>
        </p:nvSpPr>
        <p:spPr/>
        <p:txBody>
          <a:bodyPr/>
          <a:lstStyle/>
          <a:p>
            <a:fld id="{B6EFD662-DB75-4077-8804-3F83A738FB51}" type="datetimeFigureOut">
              <a:rPr lang="en-US" smtClean="0"/>
              <a:t>9/24/2021</a:t>
            </a:fld>
            <a:endParaRPr lang="en-US"/>
          </a:p>
        </p:txBody>
      </p:sp>
      <p:sp>
        <p:nvSpPr>
          <p:cNvPr id="6" name="Footer Placeholder 5">
            <a:extLst>
              <a:ext uri="{FF2B5EF4-FFF2-40B4-BE49-F238E27FC236}">
                <a16:creationId xmlns:a16="http://schemas.microsoft.com/office/drawing/2014/main" id="{0DA2E058-07BE-42B4-82E0-795434B85EC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88181C-DE56-41F8-98C0-77490EAABAE3}"/>
              </a:ext>
            </a:extLst>
          </p:cNvPr>
          <p:cNvSpPr>
            <a:spLocks noGrp="1"/>
          </p:cNvSpPr>
          <p:nvPr>
            <p:ph type="sldNum" sz="quarter" idx="12"/>
          </p:nvPr>
        </p:nvSpPr>
        <p:spPr/>
        <p:txBody>
          <a:bodyPr/>
          <a:lstStyle/>
          <a:p>
            <a:fld id="{10342241-2713-4363-B101-C5A9A502CE38}" type="slidenum">
              <a:rPr lang="en-US" smtClean="0"/>
              <a:t>‹#›</a:t>
            </a:fld>
            <a:endParaRPr lang="en-US"/>
          </a:p>
        </p:txBody>
      </p:sp>
    </p:spTree>
    <p:extLst>
      <p:ext uri="{BB962C8B-B14F-4D97-AF65-F5344CB8AC3E}">
        <p14:creationId xmlns:p14="http://schemas.microsoft.com/office/powerpoint/2010/main" val="421740633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ection Title_2">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pic>
        <p:nvPicPr>
          <p:cNvPr id="5" name="Picture 4">
            <a:extLst>
              <a:ext uri="{FF2B5EF4-FFF2-40B4-BE49-F238E27FC236}">
                <a16:creationId xmlns:a16="http://schemas.microsoft.com/office/drawing/2014/main" id="{1B9F52BA-3A32-48A9-ACBB-89D738320FF7}"/>
              </a:ext>
            </a:extLst>
          </p:cNvPr>
          <p:cNvPicPr>
            <a:picLocks noChangeAspect="1"/>
          </p:cNvPicPr>
          <p:nvPr userDrawn="1"/>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val="11909955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209340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068010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1256262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833038121"/>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9CD82180-99F3-4415-BE28-BC19A4BB2625}"/>
              </a:ext>
            </a:extLst>
          </p:cNvPr>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Click to add copy</a:t>
            </a:r>
          </a:p>
        </p:txBody>
      </p:sp>
      <p:pic>
        <p:nvPicPr>
          <p:cNvPr id="5" name="Picture 4" descr="A close up of a logo&#10;&#10;Description automatically generated">
            <a:extLst>
              <a:ext uri="{FF2B5EF4-FFF2-40B4-BE49-F238E27FC236}">
                <a16:creationId xmlns:a16="http://schemas.microsoft.com/office/drawing/2014/main" id="{1E6BB193-C413-474A-B507-F1AFD01D9B83}"/>
              </a:ext>
            </a:extLst>
          </p:cNvPr>
          <p:cNvPicPr>
            <a:picLocks noChangeAspect="1"/>
          </p:cNvPicPr>
          <p:nvPr userDrawn="1"/>
        </p:nvPicPr>
        <p:blipFill rotWithShape="1">
          <a:blip r:embed="rId2"/>
          <a:srcRect l="25754" t="-137" r="8703" b="10286"/>
          <a:stretch/>
        </p:blipFill>
        <p:spPr>
          <a:xfrm>
            <a:off x="0" y="727289"/>
            <a:ext cx="12192000" cy="6130711"/>
          </a:xfrm>
          <a:prstGeom prst="rect">
            <a:avLst/>
          </a:prstGeom>
        </p:spPr>
      </p:pic>
    </p:spTree>
    <p:extLst>
      <p:ext uri="{BB962C8B-B14F-4D97-AF65-F5344CB8AC3E}">
        <p14:creationId xmlns:p14="http://schemas.microsoft.com/office/powerpoint/2010/main" val="26103009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2_Closing logo slide">
    <p:bg>
      <p:bgPr>
        <a:solidFill>
          <a:schemeClr val="bg1"/>
        </a:solidFill>
        <a:effectLst/>
      </p:bgPr>
    </p:bg>
    <p:spTree>
      <p:nvGrpSpPr>
        <p:cNvPr id="1" name=""/>
        <p:cNvGrpSpPr/>
        <p:nvPr/>
      </p:nvGrpSpPr>
      <p:grpSpPr>
        <a:xfrm>
          <a:off x="0" y="0"/>
          <a:ext cx="0" cy="0"/>
          <a:chOff x="0" y="0"/>
          <a:chExt cx="0" cy="0"/>
        </a:xfrm>
      </p:grpSpPr>
      <p:pic>
        <p:nvPicPr>
          <p:cNvPr id="5" name="Picture 4" descr="A close up of a logo&#10;&#10;Description automatically generated">
            <a:extLst>
              <a:ext uri="{FF2B5EF4-FFF2-40B4-BE49-F238E27FC236}">
                <a16:creationId xmlns:a16="http://schemas.microsoft.com/office/drawing/2014/main" id="{8330E47B-22FD-4E91-BA8B-26D94063CD57}"/>
              </a:ext>
            </a:extLst>
          </p:cNvPr>
          <p:cNvPicPr>
            <a:picLocks noChangeAspect="1"/>
          </p:cNvPicPr>
          <p:nvPr userDrawn="1"/>
        </p:nvPicPr>
        <p:blipFill rotWithShape="1">
          <a:blip r:embed="rId2"/>
          <a:srcRect l="25754" t="-137" r="8703" b="10286"/>
          <a:stretch/>
        </p:blipFill>
        <p:spPr>
          <a:xfrm>
            <a:off x="0" y="727289"/>
            <a:ext cx="12192000" cy="6130711"/>
          </a:xfrm>
          <a:prstGeom prst="rect">
            <a:avLst/>
          </a:prstGeom>
        </p:spPr>
      </p:pic>
      <p:pic>
        <p:nvPicPr>
          <p:cNvPr id="6" name="Picture 5">
            <a:extLst>
              <a:ext uri="{FF2B5EF4-FFF2-40B4-BE49-F238E27FC236}">
                <a16:creationId xmlns:a16="http://schemas.microsoft.com/office/drawing/2014/main" id="{7BF58369-3B4B-410C-9C20-C22E41CBE54D}"/>
              </a:ext>
            </a:extLst>
          </p:cNvPr>
          <p:cNvPicPr>
            <a:picLocks noChangeAspect="1"/>
          </p:cNvPicPr>
          <p:nvPr userDrawn="1"/>
        </p:nvPicPr>
        <p:blipFill>
          <a:blip r:embed="rId3"/>
          <a:srcRect/>
          <a:stretch/>
        </p:blipFill>
        <p:spPr>
          <a:xfrm>
            <a:off x="587376" y="595948"/>
            <a:ext cx="2132954" cy="402335"/>
          </a:xfrm>
          <a:prstGeom prst="rect">
            <a:avLst/>
          </a:prstGeom>
        </p:spPr>
      </p:pic>
    </p:spTree>
    <p:extLst>
      <p:ext uri="{BB962C8B-B14F-4D97-AF65-F5344CB8AC3E}">
        <p14:creationId xmlns:p14="http://schemas.microsoft.com/office/powerpoint/2010/main" val="26436197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3_Closing logo slide">
    <p:bg>
      <p:bgPr>
        <a:solidFill>
          <a:schemeClr val="bg2"/>
        </a:solidFill>
        <a:effectLst/>
      </p:bgPr>
    </p:bg>
    <p:spTree>
      <p:nvGrpSpPr>
        <p:cNvPr id="1" name=""/>
        <p:cNvGrpSpPr/>
        <p:nvPr/>
      </p:nvGrpSpPr>
      <p:grpSpPr>
        <a:xfrm>
          <a:off x="0" y="0"/>
          <a:ext cx="0" cy="0"/>
          <a:chOff x="0" y="0"/>
          <a:chExt cx="0" cy="0"/>
        </a:xfrm>
      </p:grpSpPr>
      <p:pic>
        <p:nvPicPr>
          <p:cNvPr id="5" name="Picture 4" descr="A close up of a logo&#10;&#10;Description automatically generated">
            <a:extLst>
              <a:ext uri="{FF2B5EF4-FFF2-40B4-BE49-F238E27FC236}">
                <a16:creationId xmlns:a16="http://schemas.microsoft.com/office/drawing/2014/main" id="{337691AB-BE94-4B7B-8AA2-FA6630F3886A}"/>
              </a:ext>
            </a:extLst>
          </p:cNvPr>
          <p:cNvPicPr>
            <a:picLocks noChangeAspect="1"/>
          </p:cNvPicPr>
          <p:nvPr userDrawn="1"/>
        </p:nvPicPr>
        <p:blipFill rotWithShape="1">
          <a:blip r:embed="rId2"/>
          <a:srcRect l="25754" t="-137" r="8703" b="10286"/>
          <a:stretch/>
        </p:blipFill>
        <p:spPr>
          <a:xfrm>
            <a:off x="0" y="727289"/>
            <a:ext cx="12192000" cy="6130711"/>
          </a:xfrm>
          <a:prstGeom prst="rect">
            <a:avLst/>
          </a:prstGeom>
        </p:spPr>
      </p:pic>
      <p:pic>
        <p:nvPicPr>
          <p:cNvPr id="6" name="Picture 5">
            <a:extLst>
              <a:ext uri="{FF2B5EF4-FFF2-40B4-BE49-F238E27FC236}">
                <a16:creationId xmlns:a16="http://schemas.microsoft.com/office/drawing/2014/main" id="{D74B51E3-0317-46DE-8BB0-E934990B46F7}"/>
              </a:ext>
            </a:extLst>
          </p:cNvPr>
          <p:cNvPicPr>
            <a:picLocks noChangeAspect="1"/>
          </p:cNvPicPr>
          <p:nvPr userDrawn="1"/>
        </p:nvPicPr>
        <p:blipFill>
          <a:blip r:embed="rId3"/>
          <a:srcRect/>
          <a:stretch/>
        </p:blipFill>
        <p:spPr>
          <a:xfrm>
            <a:off x="587376" y="595948"/>
            <a:ext cx="2132954" cy="402335"/>
          </a:xfrm>
          <a:prstGeom prst="rect">
            <a:avLst/>
          </a:prstGeom>
        </p:spPr>
      </p:pic>
    </p:spTree>
    <p:extLst>
      <p:ext uri="{BB962C8B-B14F-4D97-AF65-F5344CB8AC3E}">
        <p14:creationId xmlns:p14="http://schemas.microsoft.com/office/powerpoint/2010/main" val="31821343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Walkin 1">
    <p:spTree>
      <p:nvGrpSpPr>
        <p:cNvPr id="1" name=""/>
        <p:cNvGrpSpPr/>
        <p:nvPr/>
      </p:nvGrpSpPr>
      <p:grpSpPr>
        <a:xfrm>
          <a:off x="0" y="0"/>
          <a:ext cx="0" cy="0"/>
          <a:chOff x="0" y="0"/>
          <a:chExt cx="0" cy="0"/>
        </a:xfrm>
      </p:grpSpPr>
      <p:pic>
        <p:nvPicPr>
          <p:cNvPr id="5" name="Picture 4" descr="A close up of a logo&#10;&#10;Description automatically generated">
            <a:extLst>
              <a:ext uri="{FF2B5EF4-FFF2-40B4-BE49-F238E27FC236}">
                <a16:creationId xmlns:a16="http://schemas.microsoft.com/office/drawing/2014/main" id="{80712E43-0ECA-47E9-BF15-501D117A36B8}"/>
              </a:ext>
            </a:extLst>
          </p:cNvPr>
          <p:cNvPicPr>
            <a:picLocks noChangeAspect="1"/>
          </p:cNvPicPr>
          <p:nvPr userDrawn="1"/>
        </p:nvPicPr>
        <p:blipFill rotWithShape="1">
          <a:blip r:embed="rId2"/>
          <a:srcRect l="52143" t="22177" r="2188" b="7791"/>
          <a:stretch/>
        </p:blipFill>
        <p:spPr>
          <a:xfrm>
            <a:off x="0" y="0"/>
            <a:ext cx="12192000" cy="6857999"/>
          </a:xfrm>
          <a:prstGeom prst="rect">
            <a:avLst/>
          </a:prstGeom>
        </p:spPr>
      </p:pic>
    </p:spTree>
    <p:extLst>
      <p:ext uri="{BB962C8B-B14F-4D97-AF65-F5344CB8AC3E}">
        <p14:creationId xmlns:p14="http://schemas.microsoft.com/office/powerpoint/2010/main" val="214883183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Walkin 2">
    <p:bg>
      <p:bgPr>
        <a:solidFill>
          <a:schemeClr val="bg1"/>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979C710C-6494-4906-B8FD-9067630E1E97}"/>
              </a:ext>
            </a:extLst>
          </p:cNvPr>
          <p:cNvSpPr>
            <a:spLocks noGrp="1"/>
          </p:cNvSpPr>
          <p:nvPr>
            <p:ph type="title" hasCustomPrompt="1"/>
          </p:nvPr>
        </p:nvSpPr>
        <p:spPr>
          <a:xfrm>
            <a:off x="584200" y="2875002"/>
            <a:ext cx="6637867" cy="553998"/>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12" name="Text Placeholder 4">
            <a:extLst>
              <a:ext uri="{FF2B5EF4-FFF2-40B4-BE49-F238E27FC236}">
                <a16:creationId xmlns:a16="http://schemas.microsoft.com/office/drawing/2014/main" id="{B71ECF19-0181-4391-B473-2CD7E4C66476}"/>
              </a:ext>
            </a:extLst>
          </p:cNvPr>
          <p:cNvSpPr>
            <a:spLocks noGrp="1"/>
          </p:cNvSpPr>
          <p:nvPr>
            <p:ph type="body" sz="quarter" idx="12" hasCustomPrompt="1"/>
          </p:nvPr>
        </p:nvSpPr>
        <p:spPr>
          <a:xfrm>
            <a:off x="584200" y="3543143"/>
            <a:ext cx="6655646"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8" name="Picture 7">
            <a:extLst>
              <a:ext uri="{FF2B5EF4-FFF2-40B4-BE49-F238E27FC236}">
                <a16:creationId xmlns:a16="http://schemas.microsoft.com/office/drawing/2014/main" id="{C703E829-F7D2-4CD8-9BC7-B89E16376882}"/>
              </a:ext>
            </a:extLst>
          </p:cNvPr>
          <p:cNvPicPr>
            <a:picLocks noChangeAspect="1"/>
          </p:cNvPicPr>
          <p:nvPr userDrawn="1"/>
        </p:nvPicPr>
        <p:blipFill rotWithShape="1">
          <a:blip r:embed="rId2"/>
          <a:srcRect l="25667" r="8654" b="9964"/>
          <a:stretch/>
        </p:blipFill>
        <p:spPr>
          <a:xfrm>
            <a:off x="-1" y="727289"/>
            <a:ext cx="12192001" cy="6130711"/>
          </a:xfrm>
          <a:prstGeom prst="rect">
            <a:avLst/>
          </a:prstGeom>
        </p:spPr>
      </p:pic>
      <p:pic>
        <p:nvPicPr>
          <p:cNvPr id="7" name="Picture 6">
            <a:extLst>
              <a:ext uri="{FF2B5EF4-FFF2-40B4-BE49-F238E27FC236}">
                <a16:creationId xmlns:a16="http://schemas.microsoft.com/office/drawing/2014/main" id="{C0D3ED0C-7E34-4CCF-B7D1-D2832F24DFBB}"/>
              </a:ext>
            </a:extLst>
          </p:cNvPr>
          <p:cNvPicPr>
            <a:picLocks noChangeAspect="1"/>
          </p:cNvPicPr>
          <p:nvPr userDrawn="1"/>
        </p:nvPicPr>
        <p:blipFill>
          <a:blip r:embed="rId3"/>
          <a:srcRect/>
          <a:stretch/>
        </p:blipFill>
        <p:spPr>
          <a:xfrm>
            <a:off x="587376" y="595948"/>
            <a:ext cx="2132954" cy="402335"/>
          </a:xfrm>
          <a:prstGeom prst="rect">
            <a:avLst/>
          </a:prstGeom>
        </p:spPr>
      </p:pic>
    </p:spTree>
    <p:extLst>
      <p:ext uri="{BB962C8B-B14F-4D97-AF65-F5344CB8AC3E}">
        <p14:creationId xmlns:p14="http://schemas.microsoft.com/office/powerpoint/2010/main" val="17400446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extLst>
    <p:ext uri="{DCECCB84-F9BA-43D5-87BE-67443E8EF086}">
      <p15:sldGuideLst xmlns:p15="http://schemas.microsoft.com/office/powerpoint/2012/main">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32C2C1-44C0-4350-9023-FA9D096701D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A858DB9-77E7-4323-9FDD-F9BA9FD3C02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1A94DC6-15B6-4AD6-88AF-C0757BE88C7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8338A33-6C08-47DC-A1AF-60E35F0B55D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FED26C5-63D7-4A49-A512-955B01FF17A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738654D-93A2-4DB8-BD7D-EF4320C8EBED}"/>
              </a:ext>
            </a:extLst>
          </p:cNvPr>
          <p:cNvSpPr>
            <a:spLocks noGrp="1"/>
          </p:cNvSpPr>
          <p:nvPr>
            <p:ph type="dt" sz="half" idx="10"/>
          </p:nvPr>
        </p:nvSpPr>
        <p:spPr/>
        <p:txBody>
          <a:bodyPr/>
          <a:lstStyle/>
          <a:p>
            <a:fld id="{B6EFD662-DB75-4077-8804-3F83A738FB51}" type="datetimeFigureOut">
              <a:rPr lang="en-US" smtClean="0"/>
              <a:t>9/24/2021</a:t>
            </a:fld>
            <a:endParaRPr lang="en-US"/>
          </a:p>
        </p:txBody>
      </p:sp>
      <p:sp>
        <p:nvSpPr>
          <p:cNvPr id="8" name="Footer Placeholder 7">
            <a:extLst>
              <a:ext uri="{FF2B5EF4-FFF2-40B4-BE49-F238E27FC236}">
                <a16:creationId xmlns:a16="http://schemas.microsoft.com/office/drawing/2014/main" id="{F2E05A7D-B65D-44AD-98AE-657E02C776A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D88B3E3-8355-4643-8FD4-C0916AC537D9}"/>
              </a:ext>
            </a:extLst>
          </p:cNvPr>
          <p:cNvSpPr>
            <a:spLocks noGrp="1"/>
          </p:cNvSpPr>
          <p:nvPr>
            <p:ph type="sldNum" sz="quarter" idx="12"/>
          </p:nvPr>
        </p:nvSpPr>
        <p:spPr/>
        <p:txBody>
          <a:bodyPr/>
          <a:lstStyle/>
          <a:p>
            <a:fld id="{10342241-2713-4363-B101-C5A9A502CE38}" type="slidenum">
              <a:rPr lang="en-US" smtClean="0"/>
              <a:t>‹#›</a:t>
            </a:fld>
            <a:endParaRPr lang="en-US"/>
          </a:p>
        </p:txBody>
      </p:sp>
    </p:spTree>
    <p:extLst>
      <p:ext uri="{BB962C8B-B14F-4D97-AF65-F5344CB8AC3E}">
        <p14:creationId xmlns:p14="http://schemas.microsoft.com/office/powerpoint/2010/main" val="426172027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Walkin 3">
    <p:bg>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C57AB98C-3D65-4B37-98D9-D5EA9098B772}"/>
              </a:ext>
            </a:extLst>
          </p:cNvPr>
          <p:cNvPicPr>
            <a:picLocks noChangeAspect="1"/>
          </p:cNvPicPr>
          <p:nvPr userDrawn="1"/>
        </p:nvPicPr>
        <p:blipFill>
          <a:blip r:embed="rId2"/>
          <a:srcRect/>
          <a:stretch/>
        </p:blipFill>
        <p:spPr>
          <a:xfrm>
            <a:off x="0" y="6017392"/>
            <a:ext cx="12192000" cy="257996"/>
          </a:xfrm>
          <a:prstGeom prst="rect">
            <a:avLst/>
          </a:prstGeom>
        </p:spPr>
      </p:pic>
      <p:sp>
        <p:nvSpPr>
          <p:cNvPr id="6" name="Title 1">
            <a:extLst>
              <a:ext uri="{FF2B5EF4-FFF2-40B4-BE49-F238E27FC236}">
                <a16:creationId xmlns:a16="http://schemas.microsoft.com/office/drawing/2014/main" id="{3DC0384E-A179-4EED-B4A2-DCEF411CCB5E}"/>
              </a:ext>
            </a:extLst>
          </p:cNvPr>
          <p:cNvSpPr>
            <a:spLocks noGrp="1"/>
          </p:cNvSpPr>
          <p:nvPr>
            <p:ph type="title" hasCustomPrompt="1"/>
          </p:nvPr>
        </p:nvSpPr>
        <p:spPr>
          <a:xfrm>
            <a:off x="584200" y="2875002"/>
            <a:ext cx="6637867" cy="553998"/>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7" name="Text Placeholder 4">
            <a:extLst>
              <a:ext uri="{FF2B5EF4-FFF2-40B4-BE49-F238E27FC236}">
                <a16:creationId xmlns:a16="http://schemas.microsoft.com/office/drawing/2014/main" id="{633D10E2-7DAB-4B5C-B008-EEA4F5823B1B}"/>
              </a:ext>
            </a:extLst>
          </p:cNvPr>
          <p:cNvSpPr>
            <a:spLocks noGrp="1"/>
          </p:cNvSpPr>
          <p:nvPr>
            <p:ph type="body" sz="quarter" idx="12" hasCustomPrompt="1"/>
          </p:nvPr>
        </p:nvSpPr>
        <p:spPr>
          <a:xfrm>
            <a:off x="584200" y="3543143"/>
            <a:ext cx="6655646"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8" name="Picture 7">
            <a:extLst>
              <a:ext uri="{FF2B5EF4-FFF2-40B4-BE49-F238E27FC236}">
                <a16:creationId xmlns:a16="http://schemas.microsoft.com/office/drawing/2014/main" id="{1F81F8FE-0592-4EF1-90D8-AB0581608721}"/>
              </a:ext>
            </a:extLst>
          </p:cNvPr>
          <p:cNvPicPr>
            <a:picLocks noChangeAspect="1"/>
          </p:cNvPicPr>
          <p:nvPr userDrawn="1"/>
        </p:nvPicPr>
        <p:blipFill>
          <a:blip r:embed="rId3"/>
          <a:srcRect/>
          <a:stretch/>
        </p:blipFill>
        <p:spPr>
          <a:xfrm>
            <a:off x="587376" y="595948"/>
            <a:ext cx="2132954" cy="402335"/>
          </a:xfrm>
          <a:prstGeom prst="rect">
            <a:avLst/>
          </a:prstGeom>
        </p:spPr>
      </p:pic>
    </p:spTree>
    <p:extLst>
      <p:ext uri="{BB962C8B-B14F-4D97-AF65-F5344CB8AC3E}">
        <p14:creationId xmlns:p14="http://schemas.microsoft.com/office/powerpoint/2010/main" val="33231506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20">
          <p15:clr>
            <a:srgbClr val="5ACBF0"/>
          </p15:clr>
        </p15:guide>
        <p15:guide id="4" orient="horz" pos="2160">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Walkin 4">
    <p:bg>
      <p:bgPr>
        <a:solidFill>
          <a:srgbClr val="2F2F2F"/>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979C710C-6494-4906-B8FD-9067630E1E97}"/>
              </a:ext>
            </a:extLst>
          </p:cNvPr>
          <p:cNvSpPr>
            <a:spLocks noGrp="1"/>
          </p:cNvSpPr>
          <p:nvPr>
            <p:ph type="title" hasCustomPrompt="1"/>
          </p:nvPr>
        </p:nvSpPr>
        <p:spPr>
          <a:xfrm>
            <a:off x="584200" y="2875002"/>
            <a:ext cx="6637867" cy="553998"/>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12" name="Text Placeholder 4">
            <a:extLst>
              <a:ext uri="{FF2B5EF4-FFF2-40B4-BE49-F238E27FC236}">
                <a16:creationId xmlns:a16="http://schemas.microsoft.com/office/drawing/2014/main" id="{B71ECF19-0181-4391-B473-2CD7E4C66476}"/>
              </a:ext>
            </a:extLst>
          </p:cNvPr>
          <p:cNvSpPr>
            <a:spLocks noGrp="1"/>
          </p:cNvSpPr>
          <p:nvPr>
            <p:ph type="body" sz="quarter" idx="12" hasCustomPrompt="1"/>
          </p:nvPr>
        </p:nvSpPr>
        <p:spPr>
          <a:xfrm>
            <a:off x="584200" y="3543143"/>
            <a:ext cx="6655646"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Picture 5">
            <a:extLst>
              <a:ext uri="{FF2B5EF4-FFF2-40B4-BE49-F238E27FC236}">
                <a16:creationId xmlns:a16="http://schemas.microsoft.com/office/drawing/2014/main" id="{4C57A6DD-C7DA-4490-9706-D789A8D72FF4}"/>
              </a:ext>
            </a:extLst>
          </p:cNvPr>
          <p:cNvPicPr>
            <a:picLocks noChangeAspect="1"/>
          </p:cNvPicPr>
          <p:nvPr userDrawn="1"/>
        </p:nvPicPr>
        <p:blipFill rotWithShape="1">
          <a:blip r:embed="rId2"/>
          <a:srcRect l="25667" r="8654" b="9964"/>
          <a:stretch/>
        </p:blipFill>
        <p:spPr>
          <a:xfrm>
            <a:off x="-1" y="727289"/>
            <a:ext cx="12192001" cy="6130711"/>
          </a:xfrm>
          <a:prstGeom prst="rect">
            <a:avLst/>
          </a:prstGeom>
        </p:spPr>
      </p:pic>
      <p:pic>
        <p:nvPicPr>
          <p:cNvPr id="7" name="Picture 6">
            <a:extLst>
              <a:ext uri="{FF2B5EF4-FFF2-40B4-BE49-F238E27FC236}">
                <a16:creationId xmlns:a16="http://schemas.microsoft.com/office/drawing/2014/main" id="{3951EA16-AD1D-4E1F-909F-1D5C16E47A7B}"/>
              </a:ext>
            </a:extLst>
          </p:cNvPr>
          <p:cNvPicPr>
            <a:picLocks noChangeAspect="1"/>
          </p:cNvPicPr>
          <p:nvPr userDrawn="1"/>
        </p:nvPicPr>
        <p:blipFill>
          <a:blip r:embed="rId3"/>
          <a:srcRect/>
          <a:stretch/>
        </p:blipFill>
        <p:spPr>
          <a:xfrm>
            <a:off x="587376" y="595948"/>
            <a:ext cx="2132954" cy="402335"/>
          </a:xfrm>
          <a:prstGeom prst="rect">
            <a:avLst/>
          </a:prstGeom>
        </p:spPr>
      </p:pic>
    </p:spTree>
    <p:extLst>
      <p:ext uri="{BB962C8B-B14F-4D97-AF65-F5344CB8AC3E}">
        <p14:creationId xmlns:p14="http://schemas.microsoft.com/office/powerpoint/2010/main" val="15670152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extLst>
    <p:ext uri="{DCECCB84-F9BA-43D5-87BE-67443E8EF086}">
      <p15:sldGuideLst xmlns:p15="http://schemas.microsoft.com/office/powerpoint/2012/main">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chemeClr val="bg1"/>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7452811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2_Title &amp; Non-bulleted text">
    <p:bg>
      <p:bgPr>
        <a:solidFill>
          <a:schemeClr val="bg1"/>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a:extLst>
              <a:ext uri="{FF2B5EF4-FFF2-40B4-BE49-F238E27FC236}">
                <a16:creationId xmlns:a16="http://schemas.microsoft.com/office/drawing/2014/main" id="{DF1801C5-48C1-4410-9802-372288452F7C}"/>
              </a:ext>
            </a:extLst>
          </p:cNvPr>
          <p:cNvPicPr>
            <a:picLocks noChangeAspect="1"/>
          </p:cNvPicPr>
          <p:nvPr userDrawn="1"/>
        </p:nvPicPr>
        <p:blipFill>
          <a:blip r:embed="rId2"/>
          <a:srcRect/>
          <a:stretch/>
        </p:blipFill>
        <p:spPr>
          <a:xfrm>
            <a:off x="0" y="6017392"/>
            <a:ext cx="12192000" cy="257996"/>
          </a:xfrm>
          <a:prstGeom prst="rect">
            <a:avLst/>
          </a:prstGeom>
        </p:spPr>
      </p:pic>
    </p:spTree>
    <p:extLst>
      <p:ext uri="{BB962C8B-B14F-4D97-AF65-F5344CB8AC3E}">
        <p14:creationId xmlns:p14="http://schemas.microsoft.com/office/powerpoint/2010/main" val="399849083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3_Title &amp; Non-bulleted tex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pic>
        <p:nvPicPr>
          <p:cNvPr id="5" name="Picture 4">
            <a:extLst>
              <a:ext uri="{FF2B5EF4-FFF2-40B4-BE49-F238E27FC236}">
                <a16:creationId xmlns:a16="http://schemas.microsoft.com/office/drawing/2014/main" id="{6225435C-39E0-455B-B47A-B7A613681311}"/>
              </a:ext>
            </a:extLst>
          </p:cNvPr>
          <p:cNvPicPr>
            <a:picLocks noChangeAspect="1"/>
          </p:cNvPicPr>
          <p:nvPr userDrawn="1"/>
        </p:nvPicPr>
        <p:blipFill rotWithShape="1">
          <a:blip r:embed="rId2"/>
          <a:srcRect l="65068" r="3128" b="-2655"/>
          <a:stretch/>
        </p:blipFill>
        <p:spPr>
          <a:xfrm rot="19139065">
            <a:off x="8891709" y="5698742"/>
            <a:ext cx="3877558" cy="264844"/>
          </a:xfrm>
          <a:prstGeom prst="rect">
            <a:avLst/>
          </a:prstGeom>
        </p:spPr>
      </p:pic>
      <p:sp>
        <p:nvSpPr>
          <p:cNvPr id="6" name="Rectangle 5">
            <a:extLst>
              <a:ext uri="{FF2B5EF4-FFF2-40B4-BE49-F238E27FC236}">
                <a16:creationId xmlns:a16="http://schemas.microsoft.com/office/drawing/2014/main" id="{47935B10-C9C6-4D31-9ADF-71FD9B8F569F}"/>
              </a:ext>
            </a:extLst>
          </p:cNvPr>
          <p:cNvSpPr/>
          <p:nvPr userDrawn="1"/>
        </p:nvSpPr>
        <p:spPr bwMode="auto">
          <a:xfrm>
            <a:off x="12192000" y="4307417"/>
            <a:ext cx="109538" cy="594783"/>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195EFA4C-C99E-470A-A53F-6ED184525E57}"/>
              </a:ext>
            </a:extLst>
          </p:cNvPr>
          <p:cNvSpPr/>
          <p:nvPr userDrawn="1"/>
        </p:nvSpPr>
        <p:spPr bwMode="auto">
          <a:xfrm>
            <a:off x="9116483" y="6858000"/>
            <a:ext cx="1023197" cy="345432"/>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3">
            <a:extLst>
              <a:ext uri="{FF2B5EF4-FFF2-40B4-BE49-F238E27FC236}">
                <a16:creationId xmlns:a16="http://schemas.microsoft.com/office/drawing/2014/main" id="{ED1B35D5-2535-4483-84C7-07873C0F3216}"/>
              </a:ext>
            </a:extLst>
          </p:cNvPr>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9470607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1009379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_Title and Conten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4" name="Picture 3">
            <a:extLst>
              <a:ext uri="{FF2B5EF4-FFF2-40B4-BE49-F238E27FC236}">
                <a16:creationId xmlns:a16="http://schemas.microsoft.com/office/drawing/2014/main" id="{774A587C-C2B6-4F83-A3B7-664CE50ED254}"/>
              </a:ext>
            </a:extLst>
          </p:cNvPr>
          <p:cNvPicPr>
            <a:picLocks noChangeAspect="1"/>
          </p:cNvPicPr>
          <p:nvPr userDrawn="1"/>
        </p:nvPicPr>
        <p:blipFill>
          <a:blip r:embed="rId2"/>
          <a:srcRect/>
          <a:stretch/>
        </p:blipFill>
        <p:spPr>
          <a:xfrm>
            <a:off x="0" y="6017392"/>
            <a:ext cx="12192000" cy="257996"/>
          </a:xfrm>
          <a:prstGeom prst="rect">
            <a:avLst/>
          </a:prstGeom>
        </p:spPr>
      </p:pic>
    </p:spTree>
    <p:extLst>
      <p:ext uri="{BB962C8B-B14F-4D97-AF65-F5344CB8AC3E}">
        <p14:creationId xmlns:p14="http://schemas.microsoft.com/office/powerpoint/2010/main" val="308750717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2_Title and Conten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4" name="Picture 3">
            <a:extLst>
              <a:ext uri="{FF2B5EF4-FFF2-40B4-BE49-F238E27FC236}">
                <a16:creationId xmlns:a16="http://schemas.microsoft.com/office/drawing/2014/main" id="{9AE91E89-EC0F-44C3-822D-7D4DD66B4E21}"/>
              </a:ext>
            </a:extLst>
          </p:cNvPr>
          <p:cNvPicPr>
            <a:picLocks noChangeAspect="1"/>
          </p:cNvPicPr>
          <p:nvPr userDrawn="1"/>
        </p:nvPicPr>
        <p:blipFill rotWithShape="1">
          <a:blip r:embed="rId2"/>
          <a:srcRect l="65068" r="3128" b="-2655"/>
          <a:stretch/>
        </p:blipFill>
        <p:spPr>
          <a:xfrm rot="19139065">
            <a:off x="8891709" y="5698742"/>
            <a:ext cx="3877558" cy="264844"/>
          </a:xfrm>
          <a:prstGeom prst="rect">
            <a:avLst/>
          </a:prstGeom>
        </p:spPr>
      </p:pic>
    </p:spTree>
    <p:extLst>
      <p:ext uri="{BB962C8B-B14F-4D97-AF65-F5344CB8AC3E}">
        <p14:creationId xmlns:p14="http://schemas.microsoft.com/office/powerpoint/2010/main" val="268220108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6077340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8435004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9D300B-2C40-4A7E-9C42-9F5BC766C63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95665ED-9274-423D-B8A1-EB0C5BCACF1E}"/>
              </a:ext>
            </a:extLst>
          </p:cNvPr>
          <p:cNvSpPr>
            <a:spLocks noGrp="1"/>
          </p:cNvSpPr>
          <p:nvPr>
            <p:ph type="dt" sz="half" idx="10"/>
          </p:nvPr>
        </p:nvSpPr>
        <p:spPr/>
        <p:txBody>
          <a:bodyPr/>
          <a:lstStyle/>
          <a:p>
            <a:fld id="{B6EFD662-DB75-4077-8804-3F83A738FB51}" type="datetimeFigureOut">
              <a:rPr lang="en-US" smtClean="0"/>
              <a:t>9/24/2021</a:t>
            </a:fld>
            <a:endParaRPr lang="en-US"/>
          </a:p>
        </p:txBody>
      </p:sp>
      <p:sp>
        <p:nvSpPr>
          <p:cNvPr id="4" name="Footer Placeholder 3">
            <a:extLst>
              <a:ext uri="{FF2B5EF4-FFF2-40B4-BE49-F238E27FC236}">
                <a16:creationId xmlns:a16="http://schemas.microsoft.com/office/drawing/2014/main" id="{12FC9E28-4FDC-4705-A523-0DB6B0A0330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1F5AD68-6A46-402C-BEBA-036F1A0E1F74}"/>
              </a:ext>
            </a:extLst>
          </p:cNvPr>
          <p:cNvSpPr>
            <a:spLocks noGrp="1"/>
          </p:cNvSpPr>
          <p:nvPr>
            <p:ph type="sldNum" sz="quarter" idx="12"/>
          </p:nvPr>
        </p:nvSpPr>
        <p:spPr/>
        <p:txBody>
          <a:bodyPr/>
          <a:lstStyle/>
          <a:p>
            <a:fld id="{10342241-2713-4363-B101-C5A9A502CE38}" type="slidenum">
              <a:rPr lang="en-US" smtClean="0"/>
              <a:t>‹#›</a:t>
            </a:fld>
            <a:endParaRPr lang="en-US"/>
          </a:p>
        </p:txBody>
      </p:sp>
    </p:spTree>
    <p:extLst>
      <p:ext uri="{BB962C8B-B14F-4D97-AF65-F5344CB8AC3E}">
        <p14:creationId xmlns:p14="http://schemas.microsoft.com/office/powerpoint/2010/main" val="2449257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Only with grid">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4014188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mall title - half page">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93148141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 Square Photo ">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95216336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quare Photo ">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20898150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quare Photo 2">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37308382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1"/>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7E5117A3-E69B-4D89-A69A-EF7381798FC8}"/>
              </a:ext>
            </a:extLst>
          </p:cNvPr>
          <p:cNvSpPr>
            <a:spLocks noGrp="1"/>
          </p:cNvSpPr>
          <p:nvPr>
            <p:ph type="title" hasCustomPrompt="1"/>
          </p:nvPr>
        </p:nvSpPr>
        <p:spPr>
          <a:xfrm>
            <a:off x="585216" y="2985450"/>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7" name="Text Placeholder 4">
            <a:extLst>
              <a:ext uri="{FF2B5EF4-FFF2-40B4-BE49-F238E27FC236}">
                <a16:creationId xmlns:a16="http://schemas.microsoft.com/office/drawing/2014/main" id="{1D7B5D50-6898-43D7-ABF7-5775BC3EA8E9}"/>
              </a:ext>
            </a:extLst>
          </p:cNvPr>
          <p:cNvSpPr>
            <a:spLocks noGrp="1"/>
          </p:cNvSpPr>
          <p:nvPr>
            <p:ph type="body" sz="quarter" idx="12" hasCustomPrompt="1"/>
          </p:nvPr>
        </p:nvSpPr>
        <p:spPr>
          <a:xfrm>
            <a:off x="599283" y="3605425"/>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solidFill>
                  <a:schemeClr val="tx1"/>
                </a:solidFill>
                <a:latin typeface="+mn-lt"/>
              </a:defRPr>
            </a:lvl1pPr>
          </a:lstStyle>
          <a:p>
            <a:pPr lvl="0"/>
            <a:r>
              <a:rPr lang="en-US" dirty="0"/>
              <a:t>Speaker name</a:t>
            </a:r>
          </a:p>
        </p:txBody>
      </p:sp>
      <p:pic>
        <p:nvPicPr>
          <p:cNvPr id="5" name="Picture 4">
            <a:extLst>
              <a:ext uri="{FF2B5EF4-FFF2-40B4-BE49-F238E27FC236}">
                <a16:creationId xmlns:a16="http://schemas.microsoft.com/office/drawing/2014/main" id="{B6E0ACDA-E7A1-431F-9526-000B4B6A95DC}"/>
              </a:ext>
            </a:extLst>
          </p:cNvPr>
          <p:cNvPicPr>
            <a:picLocks noChangeAspect="1"/>
          </p:cNvPicPr>
          <p:nvPr userDrawn="1"/>
        </p:nvPicPr>
        <p:blipFill rotWithShape="1">
          <a:blip r:embed="rId2"/>
          <a:srcRect l="493" r="9553" b="6008"/>
          <a:stretch/>
        </p:blipFill>
        <p:spPr>
          <a:xfrm>
            <a:off x="-1" y="2184934"/>
            <a:ext cx="12192001" cy="4673066"/>
          </a:xfrm>
          <a:prstGeom prst="rect">
            <a:avLst/>
          </a:prstGeom>
        </p:spPr>
      </p:pic>
    </p:spTree>
    <p:extLst>
      <p:ext uri="{BB962C8B-B14F-4D97-AF65-F5344CB8AC3E}">
        <p14:creationId xmlns:p14="http://schemas.microsoft.com/office/powerpoint/2010/main" val="368863291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6" name="Picture 5">
            <a:extLst>
              <a:ext uri="{FF2B5EF4-FFF2-40B4-BE49-F238E27FC236}">
                <a16:creationId xmlns:a16="http://schemas.microsoft.com/office/drawing/2014/main" id="{877D5DB2-26CE-4B45-A18C-B19C1FC596CC}"/>
              </a:ext>
            </a:extLst>
          </p:cNvPr>
          <p:cNvPicPr>
            <a:picLocks noChangeAspect="1"/>
          </p:cNvPicPr>
          <p:nvPr userDrawn="1"/>
        </p:nvPicPr>
        <p:blipFill rotWithShape="1">
          <a:blip r:embed="rId2"/>
          <a:srcRect l="493" r="9553" b="6008"/>
          <a:stretch/>
        </p:blipFill>
        <p:spPr>
          <a:xfrm>
            <a:off x="-1" y="2184934"/>
            <a:ext cx="12192001" cy="4673066"/>
          </a:xfrm>
          <a:prstGeom prst="rect">
            <a:avLst/>
          </a:prstGeom>
        </p:spPr>
      </p:pic>
    </p:spTree>
    <p:extLst>
      <p:ext uri="{BB962C8B-B14F-4D97-AF65-F5344CB8AC3E}">
        <p14:creationId xmlns:p14="http://schemas.microsoft.com/office/powerpoint/2010/main" val="241712525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pic>
        <p:nvPicPr>
          <p:cNvPr id="5" name="Picture 4">
            <a:extLst>
              <a:ext uri="{FF2B5EF4-FFF2-40B4-BE49-F238E27FC236}">
                <a16:creationId xmlns:a16="http://schemas.microsoft.com/office/drawing/2014/main" id="{67A5DDA8-A241-470C-8570-679C7EAC6F26}"/>
              </a:ext>
            </a:extLst>
          </p:cNvPr>
          <p:cNvPicPr>
            <a:picLocks noChangeAspect="1"/>
          </p:cNvPicPr>
          <p:nvPr userDrawn="1"/>
        </p:nvPicPr>
        <p:blipFill rotWithShape="1">
          <a:blip r:embed="rId2"/>
          <a:srcRect l="493" r="9553" b="6008"/>
          <a:stretch/>
        </p:blipFill>
        <p:spPr>
          <a:xfrm>
            <a:off x="-1" y="2184934"/>
            <a:ext cx="12192001" cy="4673066"/>
          </a:xfrm>
          <a:prstGeom prst="rect">
            <a:avLst/>
          </a:prstGeom>
        </p:spPr>
      </p:pic>
    </p:spTree>
    <p:extLst>
      <p:ext uri="{BB962C8B-B14F-4D97-AF65-F5344CB8AC3E}">
        <p14:creationId xmlns:p14="http://schemas.microsoft.com/office/powerpoint/2010/main" val="271657401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Demo slide_2">
    <p:bg>
      <p:bgPr>
        <a:solidFill>
          <a:schemeClr val="tx2"/>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507A9781-335A-4D50-9C58-D8971A7B2AE2}"/>
              </a:ext>
            </a:extLst>
          </p:cNvPr>
          <p:cNvSpPr>
            <a:spLocks noGrp="1"/>
          </p:cNvSpPr>
          <p:nvPr>
            <p:ph type="title" hasCustomPrompt="1"/>
          </p:nvPr>
        </p:nvSpPr>
        <p:spPr>
          <a:xfrm>
            <a:off x="585216" y="2533527"/>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1A1A1A"/>
                </a:solidFill>
                <a:effectLst/>
                <a:latin typeface="+mj-lt"/>
                <a:ea typeface="+mn-ea"/>
                <a:cs typeface="Segoe UI" pitchFamily="34" charset="0"/>
              </a:defRPr>
            </a:lvl1pPr>
          </a:lstStyle>
          <a:p>
            <a:r>
              <a:rPr lang="en-US" dirty="0"/>
              <a:t>Demo title</a:t>
            </a:r>
          </a:p>
        </p:txBody>
      </p:sp>
      <p:sp>
        <p:nvSpPr>
          <p:cNvPr id="8" name="Text Placeholder 4">
            <a:extLst>
              <a:ext uri="{FF2B5EF4-FFF2-40B4-BE49-F238E27FC236}">
                <a16:creationId xmlns:a16="http://schemas.microsoft.com/office/drawing/2014/main" id="{F17C6D5B-3F62-494F-A40D-0D2FB4FFC7D8}"/>
              </a:ext>
            </a:extLst>
          </p:cNvPr>
          <p:cNvSpPr>
            <a:spLocks noGrp="1"/>
          </p:cNvSpPr>
          <p:nvPr>
            <p:ph type="body" sz="quarter" idx="12" hasCustomPrompt="1"/>
          </p:nvPr>
        </p:nvSpPr>
        <p:spPr>
          <a:xfrm>
            <a:off x="585216" y="3153502"/>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solidFill>
                  <a:srgbClr val="1A1A1A"/>
                </a:solidFill>
                <a:latin typeface="+mn-lt"/>
              </a:defRPr>
            </a:lvl1pPr>
          </a:lstStyle>
          <a:p>
            <a:pPr lvl="0"/>
            <a:r>
              <a:rPr lang="en-US" dirty="0"/>
              <a:t>Speaker name</a:t>
            </a:r>
          </a:p>
        </p:txBody>
      </p:sp>
      <p:pic>
        <p:nvPicPr>
          <p:cNvPr id="6" name="Picture 5">
            <a:extLst>
              <a:ext uri="{FF2B5EF4-FFF2-40B4-BE49-F238E27FC236}">
                <a16:creationId xmlns:a16="http://schemas.microsoft.com/office/drawing/2014/main" id="{4BA15FF0-CAC2-4CEA-97C4-2776059C9702}"/>
              </a:ext>
            </a:extLst>
          </p:cNvPr>
          <p:cNvPicPr>
            <a:picLocks noChangeAspect="1"/>
          </p:cNvPicPr>
          <p:nvPr userDrawn="1"/>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val="33329055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Video slide_2">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dirty="0"/>
              <a:t>Video</a:t>
            </a:r>
          </a:p>
        </p:txBody>
      </p:sp>
      <p:pic>
        <p:nvPicPr>
          <p:cNvPr id="4" name="Picture 3">
            <a:extLst>
              <a:ext uri="{FF2B5EF4-FFF2-40B4-BE49-F238E27FC236}">
                <a16:creationId xmlns:a16="http://schemas.microsoft.com/office/drawing/2014/main" id="{0770E11A-F8D5-46DE-9768-63FFE5D3BDB9}"/>
              </a:ext>
            </a:extLst>
          </p:cNvPr>
          <p:cNvPicPr>
            <a:picLocks noChangeAspect="1"/>
          </p:cNvPicPr>
          <p:nvPr userDrawn="1"/>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val="35995596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39FC445-EE3C-470D-A0CC-FCB179AE34E5}"/>
              </a:ext>
            </a:extLst>
          </p:cNvPr>
          <p:cNvSpPr>
            <a:spLocks noGrp="1"/>
          </p:cNvSpPr>
          <p:nvPr>
            <p:ph type="dt" sz="half" idx="10"/>
          </p:nvPr>
        </p:nvSpPr>
        <p:spPr/>
        <p:txBody>
          <a:bodyPr/>
          <a:lstStyle/>
          <a:p>
            <a:fld id="{B6EFD662-DB75-4077-8804-3F83A738FB51}" type="datetimeFigureOut">
              <a:rPr lang="en-US" smtClean="0"/>
              <a:t>9/24/2021</a:t>
            </a:fld>
            <a:endParaRPr lang="en-US"/>
          </a:p>
        </p:txBody>
      </p:sp>
      <p:sp>
        <p:nvSpPr>
          <p:cNvPr id="3" name="Footer Placeholder 2">
            <a:extLst>
              <a:ext uri="{FF2B5EF4-FFF2-40B4-BE49-F238E27FC236}">
                <a16:creationId xmlns:a16="http://schemas.microsoft.com/office/drawing/2014/main" id="{9258FDFA-BE6C-4C18-99F9-B5E26357562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DC7999E-6E0E-4FF1-AC8D-174D039CFD60}"/>
              </a:ext>
            </a:extLst>
          </p:cNvPr>
          <p:cNvSpPr>
            <a:spLocks noGrp="1"/>
          </p:cNvSpPr>
          <p:nvPr>
            <p:ph type="sldNum" sz="quarter" idx="12"/>
          </p:nvPr>
        </p:nvSpPr>
        <p:spPr/>
        <p:txBody>
          <a:bodyPr/>
          <a:lstStyle/>
          <a:p>
            <a:fld id="{10342241-2713-4363-B101-C5A9A502CE38}" type="slidenum">
              <a:rPr lang="en-US" smtClean="0"/>
              <a:t>‹#›</a:t>
            </a:fld>
            <a:endParaRPr lang="en-US"/>
          </a:p>
        </p:txBody>
      </p:sp>
    </p:spTree>
    <p:extLst>
      <p:ext uri="{BB962C8B-B14F-4D97-AF65-F5344CB8AC3E}">
        <p14:creationId xmlns:p14="http://schemas.microsoft.com/office/powerpoint/2010/main" val="3345059651"/>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Section Title_2">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dirty="0"/>
              <a:t>Section title</a:t>
            </a:r>
          </a:p>
        </p:txBody>
      </p:sp>
      <p:pic>
        <p:nvPicPr>
          <p:cNvPr id="5" name="Picture 4">
            <a:extLst>
              <a:ext uri="{FF2B5EF4-FFF2-40B4-BE49-F238E27FC236}">
                <a16:creationId xmlns:a16="http://schemas.microsoft.com/office/drawing/2014/main" id="{1B9F52BA-3A32-48A9-ACBB-89D738320FF7}"/>
              </a:ext>
            </a:extLst>
          </p:cNvPr>
          <p:cNvPicPr>
            <a:picLocks noChangeAspect="1"/>
          </p:cNvPicPr>
          <p:nvPr userDrawn="1"/>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val="11909955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209340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06801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1256262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83303812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9CD82180-99F3-4415-BE28-BC19A4BB2625}"/>
              </a:ext>
            </a:extLst>
          </p:cNvPr>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Click to add copy</a:t>
            </a:r>
          </a:p>
        </p:txBody>
      </p:sp>
      <p:pic>
        <p:nvPicPr>
          <p:cNvPr id="5" name="Picture 4" descr="A close up of a logo&#10;&#10;Description automatically generated">
            <a:extLst>
              <a:ext uri="{FF2B5EF4-FFF2-40B4-BE49-F238E27FC236}">
                <a16:creationId xmlns:a16="http://schemas.microsoft.com/office/drawing/2014/main" id="{1E6BB193-C413-474A-B507-F1AFD01D9B83}"/>
              </a:ext>
            </a:extLst>
          </p:cNvPr>
          <p:cNvPicPr>
            <a:picLocks noChangeAspect="1"/>
          </p:cNvPicPr>
          <p:nvPr userDrawn="1"/>
        </p:nvPicPr>
        <p:blipFill rotWithShape="1">
          <a:blip r:embed="rId2"/>
          <a:srcRect l="25754" t="-137" r="8703" b="10286"/>
          <a:stretch/>
        </p:blipFill>
        <p:spPr>
          <a:xfrm>
            <a:off x="0" y="727289"/>
            <a:ext cx="12192000" cy="6130711"/>
          </a:xfrm>
          <a:prstGeom prst="rect">
            <a:avLst/>
          </a:prstGeom>
        </p:spPr>
      </p:pic>
    </p:spTree>
    <p:extLst>
      <p:ext uri="{BB962C8B-B14F-4D97-AF65-F5344CB8AC3E}">
        <p14:creationId xmlns:p14="http://schemas.microsoft.com/office/powerpoint/2010/main" val="26103009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2_Closing logo slide">
    <p:bg>
      <p:bgPr>
        <a:solidFill>
          <a:schemeClr val="bg1"/>
        </a:solidFill>
        <a:effectLst/>
      </p:bgPr>
    </p:bg>
    <p:spTree>
      <p:nvGrpSpPr>
        <p:cNvPr id="1" name=""/>
        <p:cNvGrpSpPr/>
        <p:nvPr/>
      </p:nvGrpSpPr>
      <p:grpSpPr>
        <a:xfrm>
          <a:off x="0" y="0"/>
          <a:ext cx="0" cy="0"/>
          <a:chOff x="0" y="0"/>
          <a:chExt cx="0" cy="0"/>
        </a:xfrm>
      </p:grpSpPr>
      <p:pic>
        <p:nvPicPr>
          <p:cNvPr id="5" name="Picture 4" descr="A close up of a logo&#10;&#10;Description automatically generated">
            <a:extLst>
              <a:ext uri="{FF2B5EF4-FFF2-40B4-BE49-F238E27FC236}">
                <a16:creationId xmlns:a16="http://schemas.microsoft.com/office/drawing/2014/main" id="{8330E47B-22FD-4E91-BA8B-26D94063CD57}"/>
              </a:ext>
            </a:extLst>
          </p:cNvPr>
          <p:cNvPicPr>
            <a:picLocks noChangeAspect="1"/>
          </p:cNvPicPr>
          <p:nvPr userDrawn="1"/>
        </p:nvPicPr>
        <p:blipFill rotWithShape="1">
          <a:blip r:embed="rId2"/>
          <a:srcRect l="25754" t="-137" r="8703" b="10286"/>
          <a:stretch/>
        </p:blipFill>
        <p:spPr>
          <a:xfrm>
            <a:off x="0" y="727289"/>
            <a:ext cx="12192000" cy="6130711"/>
          </a:xfrm>
          <a:prstGeom prst="rect">
            <a:avLst/>
          </a:prstGeom>
        </p:spPr>
      </p:pic>
      <p:pic>
        <p:nvPicPr>
          <p:cNvPr id="6" name="Picture 5">
            <a:extLst>
              <a:ext uri="{FF2B5EF4-FFF2-40B4-BE49-F238E27FC236}">
                <a16:creationId xmlns:a16="http://schemas.microsoft.com/office/drawing/2014/main" id="{7BF58369-3B4B-410C-9C20-C22E41CBE54D}"/>
              </a:ext>
            </a:extLst>
          </p:cNvPr>
          <p:cNvPicPr>
            <a:picLocks noChangeAspect="1"/>
          </p:cNvPicPr>
          <p:nvPr userDrawn="1"/>
        </p:nvPicPr>
        <p:blipFill>
          <a:blip r:embed="rId3"/>
          <a:srcRect/>
          <a:stretch/>
        </p:blipFill>
        <p:spPr>
          <a:xfrm>
            <a:off x="587376" y="595948"/>
            <a:ext cx="2132954" cy="402335"/>
          </a:xfrm>
          <a:prstGeom prst="rect">
            <a:avLst/>
          </a:prstGeom>
        </p:spPr>
      </p:pic>
    </p:spTree>
    <p:extLst>
      <p:ext uri="{BB962C8B-B14F-4D97-AF65-F5344CB8AC3E}">
        <p14:creationId xmlns:p14="http://schemas.microsoft.com/office/powerpoint/2010/main" val="26436197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3_Closing logo slide">
    <p:bg>
      <p:bgPr>
        <a:solidFill>
          <a:schemeClr val="bg2"/>
        </a:solidFill>
        <a:effectLst/>
      </p:bgPr>
    </p:bg>
    <p:spTree>
      <p:nvGrpSpPr>
        <p:cNvPr id="1" name=""/>
        <p:cNvGrpSpPr/>
        <p:nvPr/>
      </p:nvGrpSpPr>
      <p:grpSpPr>
        <a:xfrm>
          <a:off x="0" y="0"/>
          <a:ext cx="0" cy="0"/>
          <a:chOff x="0" y="0"/>
          <a:chExt cx="0" cy="0"/>
        </a:xfrm>
      </p:grpSpPr>
      <p:pic>
        <p:nvPicPr>
          <p:cNvPr id="5" name="Picture 4" descr="A close up of a logo&#10;&#10;Description automatically generated">
            <a:extLst>
              <a:ext uri="{FF2B5EF4-FFF2-40B4-BE49-F238E27FC236}">
                <a16:creationId xmlns:a16="http://schemas.microsoft.com/office/drawing/2014/main" id="{337691AB-BE94-4B7B-8AA2-FA6630F3886A}"/>
              </a:ext>
            </a:extLst>
          </p:cNvPr>
          <p:cNvPicPr>
            <a:picLocks noChangeAspect="1"/>
          </p:cNvPicPr>
          <p:nvPr userDrawn="1"/>
        </p:nvPicPr>
        <p:blipFill rotWithShape="1">
          <a:blip r:embed="rId2"/>
          <a:srcRect l="25754" t="-137" r="8703" b="10286"/>
          <a:stretch/>
        </p:blipFill>
        <p:spPr>
          <a:xfrm>
            <a:off x="0" y="727289"/>
            <a:ext cx="12192000" cy="6130711"/>
          </a:xfrm>
          <a:prstGeom prst="rect">
            <a:avLst/>
          </a:prstGeom>
        </p:spPr>
      </p:pic>
      <p:pic>
        <p:nvPicPr>
          <p:cNvPr id="6" name="Picture 5">
            <a:extLst>
              <a:ext uri="{FF2B5EF4-FFF2-40B4-BE49-F238E27FC236}">
                <a16:creationId xmlns:a16="http://schemas.microsoft.com/office/drawing/2014/main" id="{D74B51E3-0317-46DE-8BB0-E934990B46F7}"/>
              </a:ext>
            </a:extLst>
          </p:cNvPr>
          <p:cNvPicPr>
            <a:picLocks noChangeAspect="1"/>
          </p:cNvPicPr>
          <p:nvPr userDrawn="1"/>
        </p:nvPicPr>
        <p:blipFill>
          <a:blip r:embed="rId3"/>
          <a:srcRect/>
          <a:stretch/>
        </p:blipFill>
        <p:spPr>
          <a:xfrm>
            <a:off x="587376" y="595948"/>
            <a:ext cx="2132954" cy="402335"/>
          </a:xfrm>
          <a:prstGeom prst="rect">
            <a:avLst/>
          </a:prstGeom>
        </p:spPr>
      </p:pic>
    </p:spTree>
    <p:extLst>
      <p:ext uri="{BB962C8B-B14F-4D97-AF65-F5344CB8AC3E}">
        <p14:creationId xmlns:p14="http://schemas.microsoft.com/office/powerpoint/2010/main" val="31821343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DBF1E2-1737-4691-8115-EA4C37E97EC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078E556-5ACB-406C-B10B-812DE4C2FCD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2CD8FC5-C7D1-4455-A43B-E2BE43C789D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388094-C87D-4DEF-BD70-82384CA53EEA}"/>
              </a:ext>
            </a:extLst>
          </p:cNvPr>
          <p:cNvSpPr>
            <a:spLocks noGrp="1"/>
          </p:cNvSpPr>
          <p:nvPr>
            <p:ph type="dt" sz="half" idx="10"/>
          </p:nvPr>
        </p:nvSpPr>
        <p:spPr/>
        <p:txBody>
          <a:bodyPr/>
          <a:lstStyle/>
          <a:p>
            <a:fld id="{B6EFD662-DB75-4077-8804-3F83A738FB51}" type="datetimeFigureOut">
              <a:rPr lang="en-US" smtClean="0"/>
              <a:t>9/24/2021</a:t>
            </a:fld>
            <a:endParaRPr lang="en-US"/>
          </a:p>
        </p:txBody>
      </p:sp>
      <p:sp>
        <p:nvSpPr>
          <p:cNvPr id="6" name="Footer Placeholder 5">
            <a:extLst>
              <a:ext uri="{FF2B5EF4-FFF2-40B4-BE49-F238E27FC236}">
                <a16:creationId xmlns:a16="http://schemas.microsoft.com/office/drawing/2014/main" id="{1FB0946C-CB4D-49D1-A2BD-2A359E25E08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FE24C73-6A70-454E-AFDF-D0FC846C934B}"/>
              </a:ext>
            </a:extLst>
          </p:cNvPr>
          <p:cNvSpPr>
            <a:spLocks noGrp="1"/>
          </p:cNvSpPr>
          <p:nvPr>
            <p:ph type="sldNum" sz="quarter" idx="12"/>
          </p:nvPr>
        </p:nvSpPr>
        <p:spPr/>
        <p:txBody>
          <a:bodyPr/>
          <a:lstStyle/>
          <a:p>
            <a:fld id="{10342241-2713-4363-B101-C5A9A502CE38}" type="slidenum">
              <a:rPr lang="en-US" smtClean="0"/>
              <a:t>‹#›</a:t>
            </a:fld>
            <a:endParaRPr lang="en-US"/>
          </a:p>
        </p:txBody>
      </p:sp>
    </p:spTree>
    <p:extLst>
      <p:ext uri="{BB962C8B-B14F-4D97-AF65-F5344CB8AC3E}">
        <p14:creationId xmlns:p14="http://schemas.microsoft.com/office/powerpoint/2010/main" val="27285498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439830-17BF-4A53-94ED-E194BA8CB9A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1C7FFA4-E8E6-4551-8EDC-1F88C58B221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20BEE51-5C21-4144-AE38-27F44EE08EC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56D9DD6-1D93-4597-8893-028E82AC0058}"/>
              </a:ext>
            </a:extLst>
          </p:cNvPr>
          <p:cNvSpPr>
            <a:spLocks noGrp="1"/>
          </p:cNvSpPr>
          <p:nvPr>
            <p:ph type="dt" sz="half" idx="10"/>
          </p:nvPr>
        </p:nvSpPr>
        <p:spPr/>
        <p:txBody>
          <a:bodyPr/>
          <a:lstStyle/>
          <a:p>
            <a:fld id="{B6EFD662-DB75-4077-8804-3F83A738FB51}" type="datetimeFigureOut">
              <a:rPr lang="en-US" smtClean="0"/>
              <a:t>9/24/2021</a:t>
            </a:fld>
            <a:endParaRPr lang="en-US"/>
          </a:p>
        </p:txBody>
      </p:sp>
      <p:sp>
        <p:nvSpPr>
          <p:cNvPr id="6" name="Footer Placeholder 5">
            <a:extLst>
              <a:ext uri="{FF2B5EF4-FFF2-40B4-BE49-F238E27FC236}">
                <a16:creationId xmlns:a16="http://schemas.microsoft.com/office/drawing/2014/main" id="{A8B6E8A2-460B-4FBD-A5E6-DCA6715F5DE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8B2C04A-2BC2-4C47-A07A-33338DB7E9AB}"/>
              </a:ext>
            </a:extLst>
          </p:cNvPr>
          <p:cNvSpPr>
            <a:spLocks noGrp="1"/>
          </p:cNvSpPr>
          <p:nvPr>
            <p:ph type="sldNum" sz="quarter" idx="12"/>
          </p:nvPr>
        </p:nvSpPr>
        <p:spPr/>
        <p:txBody>
          <a:bodyPr/>
          <a:lstStyle/>
          <a:p>
            <a:fld id="{10342241-2713-4363-B101-C5A9A502CE38}" type="slidenum">
              <a:rPr lang="en-US" smtClean="0"/>
              <a:t>‹#›</a:t>
            </a:fld>
            <a:endParaRPr lang="en-US"/>
          </a:p>
        </p:txBody>
      </p:sp>
    </p:spTree>
    <p:extLst>
      <p:ext uri="{BB962C8B-B14F-4D97-AF65-F5344CB8AC3E}">
        <p14:creationId xmlns:p14="http://schemas.microsoft.com/office/powerpoint/2010/main" val="32733231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4.xml"/><Relationship Id="rId7" Type="http://schemas.openxmlformats.org/officeDocument/2006/relationships/image" Target="../media/image1.emf"/><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theme" Target="../theme/theme2.xml"/><Relationship Id="rId5" Type="http://schemas.openxmlformats.org/officeDocument/2006/relationships/slideLayout" Target="../slideLayouts/slideLayout16.xml"/><Relationship Id="rId4" Type="http://schemas.openxmlformats.org/officeDocument/2006/relationships/slideLayout" Target="../slideLayouts/slideLayout15.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18" Type="http://schemas.openxmlformats.org/officeDocument/2006/relationships/slideLayout" Target="../slideLayouts/slideLayout35.xml"/><Relationship Id="rId26" Type="http://schemas.openxmlformats.org/officeDocument/2006/relationships/slideLayout" Target="../slideLayouts/slideLayout43.xml"/><Relationship Id="rId3" Type="http://schemas.openxmlformats.org/officeDocument/2006/relationships/slideLayout" Target="../slideLayouts/slideLayout20.xml"/><Relationship Id="rId21" Type="http://schemas.openxmlformats.org/officeDocument/2006/relationships/slideLayout" Target="../slideLayouts/slideLayout38.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slideLayout" Target="../slideLayouts/slideLayout34.xml"/><Relationship Id="rId25" Type="http://schemas.openxmlformats.org/officeDocument/2006/relationships/slideLayout" Target="../slideLayouts/slideLayout42.xml"/><Relationship Id="rId2" Type="http://schemas.openxmlformats.org/officeDocument/2006/relationships/slideLayout" Target="../slideLayouts/slideLayout19.xml"/><Relationship Id="rId16" Type="http://schemas.openxmlformats.org/officeDocument/2006/relationships/slideLayout" Target="../slideLayouts/slideLayout33.xml"/><Relationship Id="rId20" Type="http://schemas.openxmlformats.org/officeDocument/2006/relationships/slideLayout" Target="../slideLayouts/slideLayout37.xml"/><Relationship Id="rId29" Type="http://schemas.openxmlformats.org/officeDocument/2006/relationships/slideLayout" Target="../slideLayouts/slideLayout46.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24" Type="http://schemas.openxmlformats.org/officeDocument/2006/relationships/slideLayout" Target="../slideLayouts/slideLayout41.xml"/><Relationship Id="rId32" Type="http://schemas.openxmlformats.org/officeDocument/2006/relationships/image" Target="../media/image1.emf"/><Relationship Id="rId5" Type="http://schemas.openxmlformats.org/officeDocument/2006/relationships/slideLayout" Target="../slideLayouts/slideLayout22.xml"/><Relationship Id="rId15" Type="http://schemas.openxmlformats.org/officeDocument/2006/relationships/slideLayout" Target="../slideLayouts/slideLayout32.xml"/><Relationship Id="rId23" Type="http://schemas.openxmlformats.org/officeDocument/2006/relationships/slideLayout" Target="../slideLayouts/slideLayout40.xml"/><Relationship Id="rId28" Type="http://schemas.openxmlformats.org/officeDocument/2006/relationships/slideLayout" Target="../slideLayouts/slideLayout45.xml"/><Relationship Id="rId10" Type="http://schemas.openxmlformats.org/officeDocument/2006/relationships/slideLayout" Target="../slideLayouts/slideLayout27.xml"/><Relationship Id="rId19" Type="http://schemas.openxmlformats.org/officeDocument/2006/relationships/slideLayout" Target="../slideLayouts/slideLayout36.xml"/><Relationship Id="rId31" Type="http://schemas.openxmlformats.org/officeDocument/2006/relationships/theme" Target="../theme/theme4.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 Id="rId22" Type="http://schemas.openxmlformats.org/officeDocument/2006/relationships/slideLayout" Target="../slideLayouts/slideLayout39.xml"/><Relationship Id="rId27" Type="http://schemas.openxmlformats.org/officeDocument/2006/relationships/slideLayout" Target="../slideLayouts/slideLayout44.xml"/><Relationship Id="rId30" Type="http://schemas.openxmlformats.org/officeDocument/2006/relationships/slideLayout" Target="../slideLayouts/slideLayout47.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5.xml"/><Relationship Id="rId13" Type="http://schemas.openxmlformats.org/officeDocument/2006/relationships/slideLayout" Target="../slideLayouts/slideLayout60.xml"/><Relationship Id="rId18" Type="http://schemas.openxmlformats.org/officeDocument/2006/relationships/slideLayout" Target="../slideLayouts/slideLayout65.xml"/><Relationship Id="rId26" Type="http://schemas.openxmlformats.org/officeDocument/2006/relationships/slideLayout" Target="../slideLayouts/slideLayout73.xml"/><Relationship Id="rId3" Type="http://schemas.openxmlformats.org/officeDocument/2006/relationships/slideLayout" Target="../slideLayouts/slideLayout50.xml"/><Relationship Id="rId21" Type="http://schemas.openxmlformats.org/officeDocument/2006/relationships/slideLayout" Target="../slideLayouts/slideLayout68.xml"/><Relationship Id="rId7" Type="http://schemas.openxmlformats.org/officeDocument/2006/relationships/slideLayout" Target="../slideLayouts/slideLayout54.xml"/><Relationship Id="rId12" Type="http://schemas.openxmlformats.org/officeDocument/2006/relationships/slideLayout" Target="../slideLayouts/slideLayout59.xml"/><Relationship Id="rId17" Type="http://schemas.openxmlformats.org/officeDocument/2006/relationships/slideLayout" Target="../slideLayouts/slideLayout64.xml"/><Relationship Id="rId25" Type="http://schemas.openxmlformats.org/officeDocument/2006/relationships/slideLayout" Target="../slideLayouts/slideLayout72.xml"/><Relationship Id="rId2" Type="http://schemas.openxmlformats.org/officeDocument/2006/relationships/slideLayout" Target="../slideLayouts/slideLayout49.xml"/><Relationship Id="rId16" Type="http://schemas.openxmlformats.org/officeDocument/2006/relationships/slideLayout" Target="../slideLayouts/slideLayout63.xml"/><Relationship Id="rId20" Type="http://schemas.openxmlformats.org/officeDocument/2006/relationships/slideLayout" Target="../slideLayouts/slideLayout67.xml"/><Relationship Id="rId29" Type="http://schemas.openxmlformats.org/officeDocument/2006/relationships/slideLayout" Target="../slideLayouts/slideLayout76.xml"/><Relationship Id="rId1" Type="http://schemas.openxmlformats.org/officeDocument/2006/relationships/slideLayout" Target="../slideLayouts/slideLayout48.xml"/><Relationship Id="rId6" Type="http://schemas.openxmlformats.org/officeDocument/2006/relationships/slideLayout" Target="../slideLayouts/slideLayout53.xml"/><Relationship Id="rId11" Type="http://schemas.openxmlformats.org/officeDocument/2006/relationships/slideLayout" Target="../slideLayouts/slideLayout58.xml"/><Relationship Id="rId24" Type="http://schemas.openxmlformats.org/officeDocument/2006/relationships/slideLayout" Target="../slideLayouts/slideLayout71.xml"/><Relationship Id="rId32" Type="http://schemas.openxmlformats.org/officeDocument/2006/relationships/image" Target="../media/image1.emf"/><Relationship Id="rId5" Type="http://schemas.openxmlformats.org/officeDocument/2006/relationships/slideLayout" Target="../slideLayouts/slideLayout52.xml"/><Relationship Id="rId15" Type="http://schemas.openxmlformats.org/officeDocument/2006/relationships/slideLayout" Target="../slideLayouts/slideLayout62.xml"/><Relationship Id="rId23" Type="http://schemas.openxmlformats.org/officeDocument/2006/relationships/slideLayout" Target="../slideLayouts/slideLayout70.xml"/><Relationship Id="rId28" Type="http://schemas.openxmlformats.org/officeDocument/2006/relationships/slideLayout" Target="../slideLayouts/slideLayout75.xml"/><Relationship Id="rId10" Type="http://schemas.openxmlformats.org/officeDocument/2006/relationships/slideLayout" Target="../slideLayouts/slideLayout57.xml"/><Relationship Id="rId19" Type="http://schemas.openxmlformats.org/officeDocument/2006/relationships/slideLayout" Target="../slideLayouts/slideLayout66.xml"/><Relationship Id="rId31" Type="http://schemas.openxmlformats.org/officeDocument/2006/relationships/theme" Target="../theme/theme5.xml"/><Relationship Id="rId4" Type="http://schemas.openxmlformats.org/officeDocument/2006/relationships/slideLayout" Target="../slideLayouts/slideLayout51.xml"/><Relationship Id="rId9" Type="http://schemas.openxmlformats.org/officeDocument/2006/relationships/slideLayout" Target="../slideLayouts/slideLayout56.xml"/><Relationship Id="rId14" Type="http://schemas.openxmlformats.org/officeDocument/2006/relationships/slideLayout" Target="../slideLayouts/slideLayout61.xml"/><Relationship Id="rId22" Type="http://schemas.openxmlformats.org/officeDocument/2006/relationships/slideLayout" Target="../slideLayouts/slideLayout69.xml"/><Relationship Id="rId27" Type="http://schemas.openxmlformats.org/officeDocument/2006/relationships/slideLayout" Target="../slideLayouts/slideLayout74.xml"/><Relationship Id="rId30" Type="http://schemas.openxmlformats.org/officeDocument/2006/relationships/slideLayout" Target="../slideLayouts/slideLayout7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3B667C3-8614-47A1-905C-C519A1C250A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1C88FCC-F084-4F80-9033-13CA2BC3F7B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B484B02-A511-4B04-A440-31EC7F0F0A4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6EFD662-DB75-4077-8804-3F83A738FB51}" type="datetimeFigureOut">
              <a:rPr lang="en-US" smtClean="0"/>
              <a:t>9/24/2021</a:t>
            </a:fld>
            <a:endParaRPr lang="en-US"/>
          </a:p>
        </p:txBody>
      </p:sp>
      <p:sp>
        <p:nvSpPr>
          <p:cNvPr id="5" name="Footer Placeholder 4">
            <a:extLst>
              <a:ext uri="{FF2B5EF4-FFF2-40B4-BE49-F238E27FC236}">
                <a16:creationId xmlns:a16="http://schemas.microsoft.com/office/drawing/2014/main" id="{8EC8E434-12C7-42E1-9BFF-4449251305E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B426B21-3100-4D5D-880F-7F644AA098F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0342241-2713-4363-B101-C5A9A502CE38}" type="slidenum">
              <a:rPr lang="en-US" smtClean="0"/>
              <a:t>‹#›</a:t>
            </a:fld>
            <a:endParaRPr lang="en-US"/>
          </a:p>
        </p:txBody>
      </p:sp>
    </p:spTree>
    <p:extLst>
      <p:ext uri="{BB962C8B-B14F-4D97-AF65-F5344CB8AC3E}">
        <p14:creationId xmlns:p14="http://schemas.microsoft.com/office/powerpoint/2010/main" val="1478142590"/>
      </p:ext>
    </p:extLst>
  </p:cSld>
  <p:clrMap bg1="lt1" tx1="dk1" bg2="lt2" tx2="dk2" accent1="accent1" accent2="accent2" accent3="accent3" accent4="accent4" accent5="accent5" accent6="accent6" hlink="hlink" folHlink="folHlink"/>
  <p:sldLayoutIdLst>
    <p:sldLayoutId id="2147483649" r:id="rId1"/>
    <p:sldLayoutId id="2147484781"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EC85B358-AF2D-491C-A3BA-0465D8177799}"/>
              </a:ext>
              <a:ext uri="{C183D7F6-B498-43B3-948B-1728B52AA6E4}">
                <adec:decorative xmlns:adec="http://schemas.microsoft.com/office/drawing/2017/decorative" val="0"/>
              </a:ext>
            </a:extLst>
          </p:cNvPr>
          <p:cNvPicPr>
            <a:picLocks noChangeAspect="1"/>
          </p:cNvPicPr>
          <p:nvPr userDrawn="1"/>
        </p:nvPicPr>
        <p:blipFill rotWithShape="1">
          <a:blip r:embed="rId7"/>
          <a:srcRect l="762"/>
          <a:stretch/>
        </p:blipFill>
        <p:spPr>
          <a:xfrm rot="5400000">
            <a:off x="9455831"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789" r:id="rId1"/>
    <p:sldLayoutId id="2147484782" r:id="rId2"/>
    <p:sldLayoutId id="2147484793" r:id="rId3"/>
    <p:sldLayoutId id="2147484766" r:id="rId4"/>
    <p:sldLayoutId id="2147484779" r:id="rId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6260471-B067-4702-A93F-A1172C949FB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ECAB591-B5D6-45BD-98A7-0EE7210F26D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E87271-0F5B-4546-9C13-4917A8EE2DF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3A1EA77-E753-4EAF-B7C1-A91DD3F428E6}" type="datetimeFigureOut">
              <a:rPr lang="en-US" smtClean="0"/>
              <a:t>9/24/2021</a:t>
            </a:fld>
            <a:endParaRPr lang="en-US"/>
          </a:p>
        </p:txBody>
      </p:sp>
      <p:sp>
        <p:nvSpPr>
          <p:cNvPr id="5" name="Footer Placeholder 4">
            <a:extLst>
              <a:ext uri="{FF2B5EF4-FFF2-40B4-BE49-F238E27FC236}">
                <a16:creationId xmlns:a16="http://schemas.microsoft.com/office/drawing/2014/main" id="{38F24CFF-F59E-408D-9DD5-D4371854E10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D1173C0-5089-4748-B2EE-D1355D888AA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175DE53-0AFC-4F0F-AB44-F7833282E9BF}" type="slidenum">
              <a:rPr lang="en-US" smtClean="0"/>
              <a:t>‹#›</a:t>
            </a:fld>
            <a:endParaRPr lang="en-US"/>
          </a:p>
        </p:txBody>
      </p:sp>
    </p:spTree>
    <p:extLst>
      <p:ext uri="{BB962C8B-B14F-4D97-AF65-F5344CB8AC3E}">
        <p14:creationId xmlns:p14="http://schemas.microsoft.com/office/powerpoint/2010/main" val="323199686"/>
      </p:ext>
    </p:extLst>
  </p:cSld>
  <p:clrMap bg1="lt1" tx1="dk1" bg2="lt2" tx2="dk2" accent1="accent1" accent2="accent2" accent3="accent3" accent4="accent4" accent5="accent5" accent6="accent6" hlink="hlink" folHlink="folHlink"/>
  <p:sldLayoutIdLst>
    <p:sldLayoutId id="2147483650"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AA8BCD47-4247-4ABA-A99B-DEE7D4A0B47E}"/>
              </a:ext>
              <a:ext uri="{C183D7F6-B498-43B3-948B-1728B52AA6E4}">
                <adec:decorative xmlns:adec="http://schemas.microsoft.com/office/drawing/2017/decorative" val="0"/>
              </a:ext>
            </a:extLst>
          </p:cNvPr>
          <p:cNvPicPr>
            <a:picLocks noChangeAspect="1"/>
          </p:cNvPicPr>
          <p:nvPr userDrawn="1"/>
        </p:nvPicPr>
        <p:blipFill rotWithShape="1">
          <a:blip r:embed="rId32"/>
          <a:srcRect l="762"/>
          <a:stretch/>
        </p:blipFill>
        <p:spPr>
          <a:xfrm rot="5400000">
            <a:off x="9455831" y="2843773"/>
            <a:ext cx="6858000" cy="1170455"/>
          </a:xfrm>
          <a:prstGeom prst="rect">
            <a:avLst/>
          </a:prstGeom>
        </p:spPr>
      </p:pic>
    </p:spTree>
    <p:extLst>
      <p:ext uri="{BB962C8B-B14F-4D97-AF65-F5344CB8AC3E}">
        <p14:creationId xmlns:p14="http://schemas.microsoft.com/office/powerpoint/2010/main" val="2789957686"/>
      </p:ext>
    </p:extLst>
  </p:cSld>
  <p:clrMap bg1="dk1" tx1="lt1" bg2="dk2" tx2="lt2" accent1="accent1" accent2="accent2" accent3="accent3" accent4="accent4" accent5="accent5" accent6="accent6" hlink="hlink" folHlink="folHlink"/>
  <p:sldLayoutIdLst>
    <p:sldLayoutId id="2147484780" r:id="rId1"/>
    <p:sldLayoutId id="2147484771" r:id="rId2"/>
    <p:sldLayoutId id="2147484787" r:id="rId3"/>
    <p:sldLayoutId id="2147484784" r:id="rId4"/>
    <p:sldLayoutId id="2147484650" r:id="rId5"/>
    <p:sldLayoutId id="2147484790" r:id="rId6"/>
    <p:sldLayoutId id="2147484651" r:id="rId7"/>
    <p:sldLayoutId id="2147484791" r:id="rId8"/>
    <p:sldLayoutId id="2147484795" r:id="rId9"/>
    <p:sldLayoutId id="2147484794" r:id="rId10"/>
    <p:sldLayoutId id="2147484652" r:id="rId11"/>
    <p:sldLayoutId id="2147484653" r:id="rId12"/>
    <p:sldLayoutId id="2147484655" r:id="rId13"/>
    <p:sldLayoutId id="2147484656" r:id="rId14"/>
    <p:sldLayoutId id="2147484738" r:id="rId15"/>
    <p:sldLayoutId id="2147484739" r:id="rId16"/>
    <p:sldLayoutId id="2147484740" r:id="rId17"/>
    <p:sldLayoutId id="2147484661" r:id="rId18"/>
    <p:sldLayoutId id="2147484663" r:id="rId19"/>
    <p:sldLayoutId id="2147484665" r:id="rId20"/>
    <p:sldLayoutId id="2147484774" r:id="rId21"/>
    <p:sldLayoutId id="2147484775" r:id="rId22"/>
    <p:sldLayoutId id="2147484776" r:id="rId23"/>
    <p:sldLayoutId id="2147484666" r:id="rId24"/>
    <p:sldLayoutId id="2147484667" r:id="rId25"/>
    <p:sldLayoutId id="2147484668" r:id="rId26"/>
    <p:sldLayoutId id="2147484670" r:id="rId27"/>
    <p:sldLayoutId id="2147484773" r:id="rId28"/>
    <p:sldLayoutId id="2147484792" r:id="rId29"/>
    <p:sldLayoutId id="2147484785" r:id="rId30"/>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88" userDrawn="1">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AA8BCD47-4247-4ABA-A99B-DEE7D4A0B47E}"/>
              </a:ext>
              <a:ext uri="{C183D7F6-B498-43B3-948B-1728B52AA6E4}">
                <adec:decorative xmlns:adec="http://schemas.microsoft.com/office/drawing/2017/decorative" val="0"/>
              </a:ext>
            </a:extLst>
          </p:cNvPr>
          <p:cNvPicPr>
            <a:picLocks noChangeAspect="1"/>
          </p:cNvPicPr>
          <p:nvPr userDrawn="1"/>
        </p:nvPicPr>
        <p:blipFill rotWithShape="1">
          <a:blip r:embed="rId32"/>
          <a:srcRect l="762"/>
          <a:stretch/>
        </p:blipFill>
        <p:spPr>
          <a:xfrm rot="5400000">
            <a:off x="9455831" y="2843773"/>
            <a:ext cx="6858000" cy="1170455"/>
          </a:xfrm>
          <a:prstGeom prst="rect">
            <a:avLst/>
          </a:prstGeom>
        </p:spPr>
      </p:pic>
    </p:spTree>
    <p:extLst>
      <p:ext uri="{BB962C8B-B14F-4D97-AF65-F5344CB8AC3E}">
        <p14:creationId xmlns:p14="http://schemas.microsoft.com/office/powerpoint/2010/main" val="2789957686"/>
      </p:ext>
    </p:extLst>
  </p:cSld>
  <p:clrMap bg1="dk1" tx1="lt1" bg2="dk2" tx2="lt2" accent1="accent1" accent2="accent2" accent3="accent3" accent4="accent4" accent5="accent5" accent6="accent6" hlink="hlink" folHlink="folHlink"/>
  <p:sldLayoutIdLst>
    <p:sldLayoutId id="2147484798" r:id="rId1"/>
    <p:sldLayoutId id="2147484799" r:id="rId2"/>
    <p:sldLayoutId id="2147484800" r:id="rId3"/>
    <p:sldLayoutId id="2147484801" r:id="rId4"/>
    <p:sldLayoutId id="2147484802" r:id="rId5"/>
    <p:sldLayoutId id="2147484803" r:id="rId6"/>
    <p:sldLayoutId id="2147484804" r:id="rId7"/>
    <p:sldLayoutId id="2147484805" r:id="rId8"/>
    <p:sldLayoutId id="2147484806" r:id="rId9"/>
    <p:sldLayoutId id="2147484807" r:id="rId10"/>
    <p:sldLayoutId id="2147484808" r:id="rId11"/>
    <p:sldLayoutId id="2147484809" r:id="rId12"/>
    <p:sldLayoutId id="2147484810" r:id="rId13"/>
    <p:sldLayoutId id="2147484811" r:id="rId14"/>
    <p:sldLayoutId id="2147484812" r:id="rId15"/>
    <p:sldLayoutId id="2147484813" r:id="rId16"/>
    <p:sldLayoutId id="2147484814" r:id="rId17"/>
    <p:sldLayoutId id="2147484815" r:id="rId18"/>
    <p:sldLayoutId id="2147484816" r:id="rId19"/>
    <p:sldLayoutId id="2147484817" r:id="rId20"/>
    <p:sldLayoutId id="2147484818" r:id="rId21"/>
    <p:sldLayoutId id="2147484819" r:id="rId22"/>
    <p:sldLayoutId id="2147484820" r:id="rId23"/>
    <p:sldLayoutId id="2147484821" r:id="rId24"/>
    <p:sldLayoutId id="2147484822" r:id="rId25"/>
    <p:sldLayoutId id="2147484823" r:id="rId26"/>
    <p:sldLayoutId id="2147484824" r:id="rId27"/>
    <p:sldLayoutId id="2147484825" r:id="rId28"/>
    <p:sldLayoutId id="2147484826" r:id="rId29"/>
    <p:sldLayoutId id="2147484827" r:id="rId30"/>
  </p:sldLayoutIdLst>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88" userDrawn="1">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5.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6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hyperlink" Target="https://www.bing.com/search?q=Microsoft&amp;filters=ufn%3a%22Microsoft%22+sid%3a%22a093e9b9-90f5-a3d5-c4b8-5855e1b01f85%22+gsexp%3a%223ae333c6-7c58-913a-9068-85ed01a699d2_bXNvL2NvbXB1dGVyLnNvZnR3YXJlLnNvZnR3YXJlX2RldmVsb3BlcnxUcnVl%22&amp;FORM=SNAPST" TargetMode="External"/><Relationship Id="rId2" Type="http://schemas.openxmlformats.org/officeDocument/2006/relationships/notesSlide" Target="../notesSlides/notesSlide1.xml"/><Relationship Id="rId1" Type="http://schemas.openxmlformats.org/officeDocument/2006/relationships/slideLayout" Target="../slideLayouts/slideLayout14.xml"/><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2.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2.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3B945C-08B3-43AE-99EB-FBFA2BC4E5FE}"/>
              </a:ext>
            </a:extLst>
          </p:cNvPr>
          <p:cNvSpPr>
            <a:spLocks noGrp="1"/>
          </p:cNvSpPr>
          <p:nvPr>
            <p:ph type="title"/>
          </p:nvPr>
        </p:nvSpPr>
        <p:spPr>
          <a:xfrm>
            <a:off x="663677" y="255638"/>
            <a:ext cx="11018520" cy="4985980"/>
          </a:xfrm>
        </p:spPr>
        <p:txBody>
          <a:bodyPr/>
          <a:lstStyle/>
          <a:p>
            <a:pPr marL="0" indent="0">
              <a:buNone/>
            </a:pPr>
            <a:r>
              <a:rPr lang="en-US" u="sng" dirty="0"/>
              <a:t>Title of the project </a:t>
            </a:r>
            <a:r>
              <a:rPr lang="en-US" dirty="0"/>
              <a:t>:- Food Delivery Website</a:t>
            </a:r>
            <a:br>
              <a:rPr lang="en-US" dirty="0"/>
            </a:br>
            <a:br>
              <a:rPr lang="en-US" dirty="0"/>
            </a:br>
            <a:r>
              <a:rPr lang="en-US" u="sng" dirty="0"/>
              <a:t>Project members </a:t>
            </a:r>
            <a:r>
              <a:rPr lang="en-US" dirty="0"/>
              <a:t>:-   Sanjoy Saha</a:t>
            </a:r>
            <a:br>
              <a:rPr lang="en-US" dirty="0"/>
            </a:br>
            <a:r>
              <a:rPr lang="en-US" dirty="0"/>
              <a:t>				    </a:t>
            </a:r>
            <a:r>
              <a:rPr lang="en-US" dirty="0" err="1"/>
              <a:t>Soumyadip</a:t>
            </a:r>
            <a:r>
              <a:rPr lang="en-US" dirty="0"/>
              <a:t> Jana</a:t>
            </a:r>
            <a:br>
              <a:rPr lang="en-US" dirty="0"/>
            </a:br>
            <a:br>
              <a:rPr lang="en-US" dirty="0"/>
            </a:br>
            <a:r>
              <a:rPr lang="en-US" dirty="0"/>
              <a:t>	       Stream- </a:t>
            </a:r>
            <a:r>
              <a:rPr lang="en-US" dirty="0" err="1"/>
              <a:t>B.Tech</a:t>
            </a:r>
            <a:r>
              <a:rPr lang="en-US" dirty="0"/>
              <a:t> in Computer Science &amp; 		  	                          Engineering</a:t>
            </a:r>
            <a:br>
              <a:rPr lang="en-IN" dirty="0"/>
            </a:br>
            <a:r>
              <a:rPr lang="en-US" dirty="0"/>
              <a:t> </a:t>
            </a:r>
            <a:br>
              <a:rPr lang="en-US" dirty="0"/>
            </a:br>
            <a:endParaRPr lang="en-IN" dirty="0"/>
          </a:p>
        </p:txBody>
      </p:sp>
      <p:pic>
        <p:nvPicPr>
          <p:cNvPr id="12" name="Picture 11" descr="Graphical user interface, application&#10;&#10;Description automatically generated">
            <a:extLst>
              <a:ext uri="{FF2B5EF4-FFF2-40B4-BE49-F238E27FC236}">
                <a16:creationId xmlns:a16="http://schemas.microsoft.com/office/drawing/2014/main" id="{AFBD15C1-5A5E-49D8-9587-F13434D684A6}"/>
              </a:ext>
            </a:extLst>
          </p:cNvPr>
          <p:cNvPicPr>
            <a:picLocks noChangeAspect="1"/>
          </p:cNvPicPr>
          <p:nvPr/>
        </p:nvPicPr>
        <p:blipFill rotWithShape="1">
          <a:blip r:embed="rId2">
            <a:extLst>
              <a:ext uri="{28A0092B-C50C-407E-A947-70E740481C1C}">
                <a14:useLocalDpi xmlns:a14="http://schemas.microsoft.com/office/drawing/2010/main" val="0"/>
              </a:ext>
            </a:extLst>
          </a:blip>
          <a:srcRect t="3728"/>
          <a:stretch/>
        </p:blipFill>
        <p:spPr>
          <a:xfrm>
            <a:off x="4003084" y="4114840"/>
            <a:ext cx="4908884" cy="2658319"/>
          </a:xfrm>
          <a:prstGeom prst="rect">
            <a:avLst/>
          </a:prstGeom>
        </p:spPr>
      </p:pic>
    </p:spTree>
    <p:extLst>
      <p:ext uri="{BB962C8B-B14F-4D97-AF65-F5344CB8AC3E}">
        <p14:creationId xmlns:p14="http://schemas.microsoft.com/office/powerpoint/2010/main" val="87336307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3999C2EB-0AE2-476C-8B69-0E641E5FCA67}"/>
              </a:ext>
            </a:extLst>
          </p:cNvPr>
          <p:cNvSpPr>
            <a:spLocks noGrp="1"/>
          </p:cNvSpPr>
          <p:nvPr>
            <p:ph type="title"/>
          </p:nvPr>
        </p:nvSpPr>
        <p:spPr>
          <a:xfrm>
            <a:off x="584200" y="2025650"/>
            <a:ext cx="4161981" cy="1107996"/>
          </a:xfrm>
        </p:spPr>
        <p:txBody>
          <a:bodyPr/>
          <a:lstStyle/>
          <a:p>
            <a:r>
              <a:rPr lang="en-US" dirty="0"/>
              <a:t>Login</a:t>
            </a:r>
            <a:br>
              <a:rPr lang="en-US" dirty="0"/>
            </a:br>
            <a:r>
              <a:rPr lang="en-US" dirty="0"/>
              <a:t>section</a:t>
            </a:r>
          </a:p>
        </p:txBody>
      </p:sp>
      <p:pic>
        <p:nvPicPr>
          <p:cNvPr id="5" name="Picture 4" descr="A screenshot of a computer&#10;&#10;Description automatically generated with medium confidence">
            <a:extLst>
              <a:ext uri="{FF2B5EF4-FFF2-40B4-BE49-F238E27FC236}">
                <a16:creationId xmlns:a16="http://schemas.microsoft.com/office/drawing/2014/main" id="{2F8F26BC-52F4-463D-969C-6AE385B18D6B}"/>
              </a:ext>
            </a:extLst>
          </p:cNvPr>
          <p:cNvPicPr>
            <a:picLocks noChangeAspect="1"/>
          </p:cNvPicPr>
          <p:nvPr/>
        </p:nvPicPr>
        <p:blipFill rotWithShape="1">
          <a:blip r:embed="rId3">
            <a:extLst>
              <a:ext uri="{28A0092B-C50C-407E-A947-70E740481C1C}">
                <a14:useLocalDpi xmlns:a14="http://schemas.microsoft.com/office/drawing/2010/main" val="0"/>
              </a:ext>
            </a:extLst>
          </a:blip>
          <a:srcRect t="3830" r="585"/>
          <a:stretch/>
        </p:blipFill>
        <p:spPr>
          <a:xfrm>
            <a:off x="2884728" y="719847"/>
            <a:ext cx="8978355" cy="5050323"/>
          </a:xfrm>
          <a:prstGeom prst="rect">
            <a:avLst/>
          </a:prstGeom>
          <a:noFill/>
        </p:spPr>
      </p:pic>
    </p:spTree>
    <p:extLst>
      <p:ext uri="{BB962C8B-B14F-4D97-AF65-F5344CB8AC3E}">
        <p14:creationId xmlns:p14="http://schemas.microsoft.com/office/powerpoint/2010/main" val="236098269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76DDE18-249C-4CFD-A507-F465900E3B77}"/>
              </a:ext>
            </a:extLst>
          </p:cNvPr>
          <p:cNvSpPr>
            <a:spLocks noGrp="1"/>
          </p:cNvSpPr>
          <p:nvPr>
            <p:ph type="body" sz="quarter" idx="10"/>
          </p:nvPr>
        </p:nvSpPr>
        <p:spPr>
          <a:xfrm>
            <a:off x="4288934" y="2582614"/>
            <a:ext cx="6023989" cy="846386"/>
          </a:xfrm>
        </p:spPr>
        <p:txBody>
          <a:bodyPr/>
          <a:lstStyle/>
          <a:p>
            <a:pPr marL="0" indent="0">
              <a:buNone/>
            </a:pPr>
            <a:r>
              <a:rPr lang="en-US" sz="5500" dirty="0"/>
              <a:t>Thank You !</a:t>
            </a:r>
            <a:endParaRPr lang="en-IN" sz="5500" dirty="0"/>
          </a:p>
        </p:txBody>
      </p:sp>
    </p:spTree>
    <p:extLst>
      <p:ext uri="{BB962C8B-B14F-4D97-AF65-F5344CB8AC3E}">
        <p14:creationId xmlns:p14="http://schemas.microsoft.com/office/powerpoint/2010/main" val="299224084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38BEBD-18D8-4F85-A113-8CEFF727A322}"/>
              </a:ext>
            </a:extLst>
          </p:cNvPr>
          <p:cNvSpPr>
            <a:spLocks noGrp="1"/>
          </p:cNvSpPr>
          <p:nvPr>
            <p:ph type="title"/>
          </p:nvPr>
        </p:nvSpPr>
        <p:spPr/>
        <p:txBody>
          <a:bodyPr/>
          <a:lstStyle/>
          <a:p>
            <a:r>
              <a:rPr lang="en-US" dirty="0"/>
              <a:t>Tech Stacks used :-</a:t>
            </a:r>
            <a:endParaRPr lang="en-IN" dirty="0"/>
          </a:p>
        </p:txBody>
      </p:sp>
      <p:sp>
        <p:nvSpPr>
          <p:cNvPr id="3" name="Text Placeholder 2">
            <a:extLst>
              <a:ext uri="{FF2B5EF4-FFF2-40B4-BE49-F238E27FC236}">
                <a16:creationId xmlns:a16="http://schemas.microsoft.com/office/drawing/2014/main" id="{E1847693-1D01-4FAA-B539-4A6486F4177E}"/>
              </a:ext>
            </a:extLst>
          </p:cNvPr>
          <p:cNvSpPr>
            <a:spLocks noGrp="1"/>
          </p:cNvSpPr>
          <p:nvPr>
            <p:ph type="body" sz="quarter" idx="10"/>
          </p:nvPr>
        </p:nvSpPr>
        <p:spPr>
          <a:xfrm>
            <a:off x="586390" y="1434370"/>
            <a:ext cx="11018520" cy="4184005"/>
          </a:xfrm>
        </p:spPr>
        <p:txBody>
          <a:bodyPr/>
          <a:lstStyle/>
          <a:p>
            <a:pPr marL="457200" indent="-457200">
              <a:buFont typeface="Arial" panose="020B0604020202020204" pitchFamily="34" charset="0"/>
              <a:buChar char="•"/>
            </a:pPr>
            <a:r>
              <a:rPr lang="en-US" dirty="0"/>
              <a:t>VS code</a:t>
            </a:r>
          </a:p>
          <a:p>
            <a:pPr marL="457200" indent="-457200">
              <a:buFont typeface="Arial" panose="020B0604020202020204" pitchFamily="34" charset="0"/>
              <a:buChar char="•"/>
            </a:pPr>
            <a:r>
              <a:rPr lang="en-US" dirty="0"/>
              <a:t>HTML</a:t>
            </a:r>
          </a:p>
          <a:p>
            <a:pPr marL="457200" indent="-457200">
              <a:buFont typeface="Arial" panose="020B0604020202020204" pitchFamily="34" charset="0"/>
              <a:buChar char="•"/>
            </a:pPr>
            <a:r>
              <a:rPr lang="en-US" dirty="0"/>
              <a:t>CSS</a:t>
            </a:r>
          </a:p>
          <a:p>
            <a:pPr marL="457200" indent="-457200">
              <a:buFont typeface="Arial" panose="020B0604020202020204" pitchFamily="34" charset="0"/>
              <a:buChar char="•"/>
            </a:pPr>
            <a:r>
              <a:rPr lang="en-US" dirty="0" err="1"/>
              <a:t>Javascript</a:t>
            </a:r>
            <a:endParaRPr lang="en-IN" dirty="0"/>
          </a:p>
        </p:txBody>
      </p:sp>
    </p:spTree>
    <p:extLst>
      <p:ext uri="{BB962C8B-B14F-4D97-AF65-F5344CB8AC3E}">
        <p14:creationId xmlns:p14="http://schemas.microsoft.com/office/powerpoint/2010/main" val="2753124805"/>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itle 16"/>
          <p:cNvSpPr>
            <a:spLocks noGrp="1"/>
          </p:cNvSpPr>
          <p:nvPr>
            <p:ph type="title"/>
          </p:nvPr>
        </p:nvSpPr>
        <p:spPr>
          <a:xfrm>
            <a:off x="589560" y="856180"/>
            <a:ext cx="4560584" cy="1128068"/>
          </a:xfrm>
        </p:spPr>
        <p:txBody>
          <a:bodyPr vert="horz" lIns="91440" tIns="45720" rIns="91440" bIns="45720" rtlCol="0" anchor="ctr">
            <a:normAutofit/>
          </a:bodyPr>
          <a:lstStyle/>
          <a:p>
            <a:pPr defTabSz="914400">
              <a:lnSpc>
                <a:spcPct val="90000"/>
              </a:lnSpc>
            </a:pPr>
            <a:r>
              <a:rPr lang="en-US" sz="3700">
                <a:solidFill>
                  <a:schemeClr val="tx1"/>
                </a:solidFill>
                <a:ea typeface="+mj-ea"/>
                <a:cs typeface="+mj-cs"/>
              </a:rPr>
              <a:t>Q) What is VS Code?</a:t>
            </a:r>
          </a:p>
        </p:txBody>
      </p:sp>
      <p:grpSp>
        <p:nvGrpSpPr>
          <p:cNvPr id="35" name="Group 34">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36" name="Rectangle 35">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9" name="Rectangle 38">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5"/>
          <p:cNvSpPr>
            <a:spLocks noGrp="1"/>
          </p:cNvSpPr>
          <p:nvPr>
            <p:ph type="body" sz="quarter" idx="10"/>
          </p:nvPr>
        </p:nvSpPr>
        <p:spPr>
          <a:xfrm>
            <a:off x="590719" y="2330505"/>
            <a:ext cx="4559425" cy="3979585"/>
          </a:xfrm>
        </p:spPr>
        <p:txBody>
          <a:bodyPr vert="horz" lIns="91440" tIns="45720" rIns="91440" bIns="45720" rtlCol="0" anchor="ctr">
            <a:normAutofit/>
          </a:bodyPr>
          <a:lstStyle/>
          <a:p>
            <a:pPr indent="-228600" defTabSz="914400">
              <a:lnSpc>
                <a:spcPct val="90000"/>
              </a:lnSpc>
              <a:buFont typeface="Arial" panose="020B0604020202020204" pitchFamily="34" charset="0"/>
              <a:buChar char="•"/>
            </a:pPr>
            <a:r>
              <a:rPr lang="en-US" sz="2000" dirty="0">
                <a:solidFill>
                  <a:schemeClr val="tx1"/>
                </a:solidFill>
                <a:latin typeface="+mn-lt"/>
                <a:cs typeface="+mn-cs"/>
              </a:rPr>
              <a:t>VS Code stands for Visual Studio Code. It is a lightweight but powerful source code editor. </a:t>
            </a:r>
          </a:p>
          <a:p>
            <a:pPr indent="-228600" defTabSz="914400">
              <a:lnSpc>
                <a:spcPct val="90000"/>
              </a:lnSpc>
              <a:buFont typeface="Arial" panose="020B0604020202020204" pitchFamily="34" charset="0"/>
              <a:buChar char="•"/>
            </a:pPr>
            <a:r>
              <a:rPr lang="en-US" sz="2000" b="1" dirty="0">
                <a:solidFill>
                  <a:schemeClr val="tx1"/>
                </a:solidFill>
                <a:latin typeface="+mn-lt"/>
                <a:cs typeface="+mn-cs"/>
              </a:rPr>
              <a:t>Developer:</a:t>
            </a:r>
            <a:r>
              <a:rPr lang="en-US" sz="2000" dirty="0">
                <a:solidFill>
                  <a:schemeClr val="tx1"/>
                </a:solidFill>
                <a:latin typeface="+mn-lt"/>
                <a:cs typeface="+mn-cs"/>
              </a:rPr>
              <a:t> </a:t>
            </a:r>
            <a:r>
              <a:rPr lang="en-US" sz="2000" dirty="0">
                <a:solidFill>
                  <a:schemeClr val="tx1"/>
                </a:solidFill>
                <a:latin typeface="+mn-lt"/>
                <a:cs typeface="+mn-cs"/>
                <a:hlinkClick r:id="rId3">
                  <a:extLst>
                    <a:ext uri="{A12FA001-AC4F-418D-AE19-62706E023703}">
                      <ahyp:hlinkClr xmlns:ahyp="http://schemas.microsoft.com/office/drawing/2018/hyperlinkcolor" val="tx"/>
                    </a:ext>
                  </a:extLst>
                </a:hlinkClick>
              </a:rPr>
              <a:t>Microsoft</a:t>
            </a:r>
            <a:endParaRPr lang="en-US" sz="2000" dirty="0">
              <a:solidFill>
                <a:schemeClr val="tx1"/>
              </a:solidFill>
              <a:latin typeface="+mn-lt"/>
              <a:cs typeface="+mn-cs"/>
            </a:endParaRPr>
          </a:p>
          <a:p>
            <a:pPr indent="-228600" defTabSz="914400">
              <a:lnSpc>
                <a:spcPct val="90000"/>
              </a:lnSpc>
              <a:buFont typeface="Arial" panose="020B0604020202020204" pitchFamily="34" charset="0"/>
              <a:buChar char="•"/>
            </a:pPr>
            <a:r>
              <a:rPr lang="en-US" sz="2000" b="1" dirty="0">
                <a:solidFill>
                  <a:schemeClr val="tx1"/>
                </a:solidFill>
                <a:latin typeface="+mn-lt"/>
                <a:cs typeface="+mn-cs"/>
              </a:rPr>
              <a:t>Written in:</a:t>
            </a:r>
            <a:r>
              <a:rPr lang="en-US" sz="2000" dirty="0">
                <a:solidFill>
                  <a:schemeClr val="tx1"/>
                </a:solidFill>
                <a:latin typeface="+mn-lt"/>
                <a:cs typeface="+mn-cs"/>
              </a:rPr>
              <a:t> TypeScript, JavaScript,</a:t>
            </a:r>
            <a:endParaRPr lang="en-US" sz="2000" dirty="0">
              <a:solidFill>
                <a:schemeClr val="tx1"/>
              </a:solidFill>
              <a:latin typeface="+mn-lt"/>
              <a:cs typeface="Segoe UI"/>
            </a:endParaRPr>
          </a:p>
          <a:p>
            <a:pPr defTabSz="914400">
              <a:lnSpc>
                <a:spcPct val="90000"/>
              </a:lnSpc>
            </a:pPr>
            <a:r>
              <a:rPr lang="en-US" sz="2000" dirty="0">
                <a:solidFill>
                  <a:schemeClr val="tx1"/>
                </a:solidFill>
                <a:latin typeface="+mn-lt"/>
                <a:cs typeface="+mn-cs"/>
              </a:rPr>
              <a:t> HTML, and CSS</a:t>
            </a:r>
            <a:endParaRPr lang="en-US" sz="2000" dirty="0">
              <a:solidFill>
                <a:schemeClr val="tx1"/>
              </a:solidFill>
              <a:latin typeface="+mn-lt"/>
              <a:cs typeface="Segoe UI"/>
            </a:endParaRPr>
          </a:p>
          <a:p>
            <a:pPr indent="-228600" defTabSz="914400">
              <a:lnSpc>
                <a:spcPct val="90000"/>
              </a:lnSpc>
              <a:buFont typeface="Arial" panose="020B0604020202020204" pitchFamily="34" charset="0"/>
              <a:buChar char="•"/>
            </a:pPr>
            <a:endParaRPr lang="en-US" sz="2000">
              <a:solidFill>
                <a:schemeClr val="tx1"/>
              </a:solidFill>
              <a:latin typeface="+mn-lt"/>
              <a:cs typeface="+mn-cs"/>
            </a:endParaRPr>
          </a:p>
          <a:p>
            <a:pPr indent="-228600" defTabSz="914400">
              <a:lnSpc>
                <a:spcPct val="90000"/>
              </a:lnSpc>
              <a:buFont typeface="Arial" panose="020B0604020202020204" pitchFamily="34" charset="0"/>
              <a:buChar char="•"/>
            </a:pPr>
            <a:endParaRPr lang="en-US" sz="2000">
              <a:solidFill>
                <a:schemeClr val="tx1"/>
              </a:solidFill>
              <a:latin typeface="+mn-lt"/>
              <a:cs typeface="+mn-cs"/>
            </a:endParaRPr>
          </a:p>
          <a:p>
            <a:pPr indent="-228600" defTabSz="914400">
              <a:lnSpc>
                <a:spcPct val="90000"/>
              </a:lnSpc>
              <a:buFont typeface="Arial" panose="020B0604020202020204" pitchFamily="34" charset="0"/>
              <a:buChar char="•"/>
            </a:pPr>
            <a:endParaRPr lang="en-US" sz="2000">
              <a:solidFill>
                <a:schemeClr val="tx1"/>
              </a:solidFill>
              <a:latin typeface="+mn-lt"/>
              <a:cs typeface="+mn-cs"/>
            </a:endParaRPr>
          </a:p>
        </p:txBody>
      </p:sp>
      <p:sp>
        <p:nvSpPr>
          <p:cNvPr id="41" name="Rectangle 40">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screenshot of a computer&#10;&#10;Description automatically generated with medium confidence">
            <a:extLst>
              <a:ext uri="{FF2B5EF4-FFF2-40B4-BE49-F238E27FC236}">
                <a16:creationId xmlns:a16="http://schemas.microsoft.com/office/drawing/2014/main" id="{A6ED448D-F8FB-794E-B4B4-1479980D80E9}"/>
              </a:ext>
            </a:extLst>
          </p:cNvPr>
          <p:cNvPicPr>
            <a:picLocks noChangeAspect="1"/>
          </p:cNvPicPr>
          <p:nvPr/>
        </p:nvPicPr>
        <p:blipFill rotWithShape="1">
          <a:blip r:embed="rId4"/>
          <a:srcRect l="5194" r="15109" b="2"/>
          <a:stretch/>
        </p:blipFill>
        <p:spPr>
          <a:xfrm>
            <a:off x="5977788" y="799352"/>
            <a:ext cx="5425410" cy="5259296"/>
          </a:xfrm>
          <a:prstGeom prst="rect">
            <a:avLst/>
          </a:prstGeom>
        </p:spPr>
      </p:pic>
    </p:spTree>
    <p:extLst>
      <p:ext uri="{BB962C8B-B14F-4D97-AF65-F5344CB8AC3E}">
        <p14:creationId xmlns:p14="http://schemas.microsoft.com/office/powerpoint/2010/main" val="23600786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CE1985-0410-49E4-A876-39EDA0012432}"/>
              </a:ext>
            </a:extLst>
          </p:cNvPr>
          <p:cNvSpPr>
            <a:spLocks noGrp="1"/>
          </p:cNvSpPr>
          <p:nvPr>
            <p:ph type="title"/>
          </p:nvPr>
        </p:nvSpPr>
        <p:spPr/>
        <p:txBody>
          <a:bodyPr/>
          <a:lstStyle/>
          <a:p>
            <a:pPr algn="ctr"/>
            <a:r>
              <a:rPr lang="en-US" dirty="0"/>
              <a:t>HTML</a:t>
            </a:r>
            <a:endParaRPr lang="en-IN" dirty="0"/>
          </a:p>
        </p:txBody>
      </p:sp>
      <p:sp>
        <p:nvSpPr>
          <p:cNvPr id="3" name="Text Placeholder 2">
            <a:extLst>
              <a:ext uri="{FF2B5EF4-FFF2-40B4-BE49-F238E27FC236}">
                <a16:creationId xmlns:a16="http://schemas.microsoft.com/office/drawing/2014/main" id="{2B4C14D5-4E20-4A97-A9D3-94332A6E2E61}"/>
              </a:ext>
            </a:extLst>
          </p:cNvPr>
          <p:cNvSpPr>
            <a:spLocks noGrp="1"/>
          </p:cNvSpPr>
          <p:nvPr>
            <p:ph type="body" sz="quarter" idx="10"/>
          </p:nvPr>
        </p:nvSpPr>
        <p:spPr>
          <a:xfrm>
            <a:off x="586740" y="1537006"/>
            <a:ext cx="11018520" cy="5515356"/>
          </a:xfrm>
        </p:spPr>
        <p:txBody>
          <a:bodyPr/>
          <a:lstStyle/>
          <a:p>
            <a:pPr marL="457200" indent="-457200">
              <a:buFont typeface="Arial" panose="020B0604020202020204" pitchFamily="34" charset="0"/>
              <a:buChar char="•"/>
            </a:pPr>
            <a:r>
              <a:rPr lang="en-US" dirty="0"/>
              <a:t>It stands for </a:t>
            </a:r>
            <a:r>
              <a:rPr lang="en-US" b="1" dirty="0"/>
              <a:t>Hyper Text Markup Language</a:t>
            </a:r>
            <a:r>
              <a:rPr lang="en-US" dirty="0"/>
              <a:t>.</a:t>
            </a:r>
          </a:p>
          <a:p>
            <a:pPr marL="457200" indent="-457200">
              <a:buFont typeface="Arial" panose="020B0604020202020204" pitchFamily="34" charset="0"/>
              <a:buChar char="•"/>
            </a:pPr>
            <a:r>
              <a:rPr lang="en-US" dirty="0"/>
              <a:t>Standard markup language for documents designed to be displayed on a web browser.</a:t>
            </a:r>
          </a:p>
          <a:p>
            <a:pPr marL="457200" indent="-457200">
              <a:buFont typeface="Arial" panose="020B0604020202020204" pitchFamily="34" charset="0"/>
              <a:buChar char="•"/>
            </a:pPr>
            <a:r>
              <a:rPr lang="en-US" dirty="0"/>
              <a:t>It is a set of tag elements which tell the browser what to display.</a:t>
            </a:r>
          </a:p>
          <a:p>
            <a:pPr marL="457200" indent="-457200">
              <a:buFont typeface="Arial" panose="020B0604020202020204" pitchFamily="34" charset="0"/>
              <a:buChar char="•"/>
            </a:pPr>
            <a:r>
              <a:rPr lang="en-US" dirty="0"/>
              <a:t>It is the skeleton of the webpage.</a:t>
            </a:r>
          </a:p>
          <a:p>
            <a:pPr marL="457200" indent="-457200">
              <a:buFont typeface="Arial" panose="020B0604020202020204" pitchFamily="34" charset="0"/>
              <a:buChar char="•"/>
            </a:pPr>
            <a:r>
              <a:rPr lang="en-US" dirty="0"/>
              <a:t>HTML tags -</a:t>
            </a:r>
          </a:p>
          <a:p>
            <a:pPr marL="457200" indent="-457200">
              <a:buFont typeface="Arial" panose="020B0604020202020204" pitchFamily="34" charset="0"/>
              <a:buChar char="•"/>
            </a:pPr>
            <a:r>
              <a:rPr lang="en-US" dirty="0"/>
              <a:t>&lt;h1&gt;&lt;/h1&gt; - Heading tags from </a:t>
            </a:r>
            <a:r>
              <a:rPr lang="en-US" b="1" dirty="0"/>
              <a:t>h1 to h6</a:t>
            </a:r>
          </a:p>
          <a:p>
            <a:pPr marL="457200" indent="-457200">
              <a:buFont typeface="Arial" panose="020B0604020202020204" pitchFamily="34" charset="0"/>
              <a:buChar char="•"/>
            </a:pPr>
            <a:r>
              <a:rPr lang="en-US" dirty="0"/>
              <a:t>&lt;a&gt;&lt;/a&gt; - Anchor tag </a:t>
            </a:r>
          </a:p>
          <a:p>
            <a:pPr marL="457200" indent="-457200">
              <a:buFont typeface="Arial" panose="020B0604020202020204" pitchFamily="34" charset="0"/>
              <a:buChar char="•"/>
            </a:pPr>
            <a:r>
              <a:rPr lang="en-US" dirty="0"/>
              <a:t>&lt;div&gt;&lt;/div&gt; - div tag</a:t>
            </a:r>
          </a:p>
          <a:p>
            <a:pPr marL="457200" indent="-457200">
              <a:buFont typeface="Arial" panose="020B0604020202020204" pitchFamily="34" charset="0"/>
              <a:buChar char="•"/>
            </a:pPr>
            <a:r>
              <a:rPr lang="en-US" dirty="0"/>
              <a:t>&lt;p&gt;&lt;/p&gt; -  Paragraph tag</a:t>
            </a:r>
          </a:p>
          <a:p>
            <a:pPr marL="457200" indent="-457200">
              <a:buFont typeface="Arial" panose="020B0604020202020204" pitchFamily="34" charset="0"/>
              <a:buChar char="•"/>
            </a:pPr>
            <a:endParaRPr lang="en-IN" dirty="0"/>
          </a:p>
        </p:txBody>
      </p:sp>
    </p:spTree>
    <p:extLst>
      <p:ext uri="{BB962C8B-B14F-4D97-AF65-F5344CB8AC3E}">
        <p14:creationId xmlns:p14="http://schemas.microsoft.com/office/powerpoint/2010/main" val="58381119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ECF68F-D1D1-4F63-B595-19886E0252F7}"/>
              </a:ext>
            </a:extLst>
          </p:cNvPr>
          <p:cNvSpPr>
            <a:spLocks noGrp="1"/>
          </p:cNvSpPr>
          <p:nvPr>
            <p:ph type="title"/>
          </p:nvPr>
        </p:nvSpPr>
        <p:spPr/>
        <p:txBody>
          <a:bodyPr/>
          <a:lstStyle/>
          <a:p>
            <a:pPr algn="ctr"/>
            <a:r>
              <a:rPr lang="en-US" dirty="0"/>
              <a:t>CSS</a:t>
            </a:r>
            <a:endParaRPr lang="en-IN" dirty="0"/>
          </a:p>
        </p:txBody>
      </p:sp>
      <p:sp>
        <p:nvSpPr>
          <p:cNvPr id="3" name="Text Placeholder 2">
            <a:extLst>
              <a:ext uri="{FF2B5EF4-FFF2-40B4-BE49-F238E27FC236}">
                <a16:creationId xmlns:a16="http://schemas.microsoft.com/office/drawing/2014/main" id="{7A3F792C-8160-4E6D-B5AA-9A1F4EC88588}"/>
              </a:ext>
            </a:extLst>
          </p:cNvPr>
          <p:cNvSpPr>
            <a:spLocks noGrp="1"/>
          </p:cNvSpPr>
          <p:nvPr>
            <p:ph type="body" sz="quarter" idx="10"/>
          </p:nvPr>
        </p:nvSpPr>
        <p:spPr>
          <a:xfrm>
            <a:off x="586740" y="1160993"/>
            <a:ext cx="11018520" cy="5515356"/>
          </a:xfrm>
        </p:spPr>
        <p:txBody>
          <a:bodyPr/>
          <a:lstStyle/>
          <a:p>
            <a:pPr marL="457200" indent="-457200">
              <a:buFont typeface="Arial" panose="020B0604020202020204" pitchFamily="34" charset="0"/>
              <a:buChar char="•"/>
            </a:pPr>
            <a:r>
              <a:rPr lang="en-US" dirty="0"/>
              <a:t>CSS stands for Cascading Style Sheets</a:t>
            </a:r>
          </a:p>
          <a:p>
            <a:pPr marL="457200" indent="-457200">
              <a:buFont typeface="Arial" panose="020B0604020202020204" pitchFamily="34" charset="0"/>
              <a:buChar char="•"/>
            </a:pPr>
            <a:r>
              <a:rPr lang="en-US" dirty="0"/>
              <a:t>It is used to add style to the webpage and tells the browser how to display the content</a:t>
            </a:r>
          </a:p>
          <a:p>
            <a:pPr marL="457200" indent="-457200">
              <a:buFont typeface="Arial" panose="020B0604020202020204" pitchFamily="34" charset="0"/>
              <a:buChar char="•"/>
            </a:pPr>
            <a:r>
              <a:rPr lang="en-US" dirty="0"/>
              <a:t>CSS files are saved as .</a:t>
            </a:r>
            <a:r>
              <a:rPr lang="en-US" dirty="0" err="1"/>
              <a:t>css</a:t>
            </a:r>
            <a:endParaRPr lang="en-US" dirty="0"/>
          </a:p>
          <a:p>
            <a:pPr marL="457200" indent="-457200">
              <a:buFont typeface="Arial" panose="020B0604020202020204" pitchFamily="34" charset="0"/>
              <a:buChar char="•"/>
            </a:pPr>
            <a:r>
              <a:rPr lang="en-US" dirty="0"/>
              <a:t>Multiple CSS stylesheets can be used in a single HTML file</a:t>
            </a:r>
          </a:p>
          <a:p>
            <a:pPr marL="457200" indent="-457200">
              <a:buFont typeface="Arial" panose="020B0604020202020204" pitchFamily="34" charset="0"/>
              <a:buChar char="•"/>
            </a:pPr>
            <a:r>
              <a:rPr lang="en-US" dirty="0"/>
              <a:t>You can write the same set of styles for multiple elements</a:t>
            </a:r>
          </a:p>
          <a:p>
            <a:pPr marL="457200" indent="-457200">
              <a:buFont typeface="Arial" panose="020B0604020202020204" pitchFamily="34" charset="0"/>
              <a:buChar char="•"/>
            </a:pPr>
            <a:r>
              <a:rPr lang="en-US" dirty="0"/>
              <a:t>Ex:- </a:t>
            </a:r>
          </a:p>
          <a:p>
            <a:r>
              <a:rPr lang="en-US" dirty="0"/>
              <a:t>	h1{</a:t>
            </a:r>
          </a:p>
          <a:p>
            <a:r>
              <a:rPr lang="en-US" dirty="0"/>
              <a:t>		color: green;</a:t>
            </a:r>
          </a:p>
          <a:p>
            <a:r>
              <a:rPr lang="en-US" dirty="0"/>
              <a:t>	}</a:t>
            </a:r>
          </a:p>
          <a:p>
            <a:pPr marL="457200" indent="-457200">
              <a:buFont typeface="Arial" panose="020B0604020202020204" pitchFamily="34" charset="0"/>
              <a:buChar char="•"/>
            </a:pPr>
            <a:endParaRPr lang="en-US" dirty="0"/>
          </a:p>
        </p:txBody>
      </p:sp>
    </p:spTree>
    <p:extLst>
      <p:ext uri="{BB962C8B-B14F-4D97-AF65-F5344CB8AC3E}">
        <p14:creationId xmlns:p14="http://schemas.microsoft.com/office/powerpoint/2010/main" val="294741613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CD784F-F026-4F00-871D-3EAA1DAC2B57}"/>
              </a:ext>
            </a:extLst>
          </p:cNvPr>
          <p:cNvSpPr>
            <a:spLocks noGrp="1"/>
          </p:cNvSpPr>
          <p:nvPr>
            <p:ph type="title"/>
          </p:nvPr>
        </p:nvSpPr>
        <p:spPr/>
        <p:txBody>
          <a:bodyPr/>
          <a:lstStyle/>
          <a:p>
            <a:pPr algn="ctr"/>
            <a:r>
              <a:rPr lang="en-US" dirty="0"/>
              <a:t>JavaScript</a:t>
            </a:r>
            <a:endParaRPr lang="en-IN" dirty="0"/>
          </a:p>
        </p:txBody>
      </p:sp>
      <p:sp>
        <p:nvSpPr>
          <p:cNvPr id="3" name="Text Placeholder 2">
            <a:extLst>
              <a:ext uri="{FF2B5EF4-FFF2-40B4-BE49-F238E27FC236}">
                <a16:creationId xmlns:a16="http://schemas.microsoft.com/office/drawing/2014/main" id="{F7BBF1BF-823B-451F-B0EC-C1336450041D}"/>
              </a:ext>
            </a:extLst>
          </p:cNvPr>
          <p:cNvSpPr>
            <a:spLocks noGrp="1"/>
          </p:cNvSpPr>
          <p:nvPr>
            <p:ph type="body" sz="quarter" idx="10"/>
          </p:nvPr>
        </p:nvSpPr>
        <p:spPr>
          <a:xfrm>
            <a:off x="586390" y="1179846"/>
            <a:ext cx="11018520" cy="6032421"/>
          </a:xfrm>
        </p:spPr>
        <p:txBody>
          <a:bodyPr/>
          <a:lstStyle/>
          <a:p>
            <a:pPr algn="l"/>
            <a:r>
              <a:rPr lang="en-US" b="0" i="0" dirty="0">
                <a:solidFill>
                  <a:schemeClr val="tx1"/>
                </a:solidFill>
                <a:effectLst/>
                <a:latin typeface="Verdana" panose="020B0604030504040204" pitchFamily="34" charset="0"/>
              </a:rPr>
              <a:t>JavaScript is the </a:t>
            </a:r>
            <a:r>
              <a:rPr lang="en-US" b="1" i="0" dirty="0">
                <a:solidFill>
                  <a:schemeClr val="tx1"/>
                </a:solidFill>
                <a:effectLst/>
                <a:latin typeface="Verdana" panose="020B0604030504040204" pitchFamily="34" charset="0"/>
              </a:rPr>
              <a:t>Programming Language</a:t>
            </a:r>
            <a:r>
              <a:rPr lang="en-US" b="0" i="0" dirty="0">
                <a:solidFill>
                  <a:schemeClr val="tx1"/>
                </a:solidFill>
                <a:effectLst/>
                <a:latin typeface="Verdana" panose="020B0604030504040204" pitchFamily="34" charset="0"/>
              </a:rPr>
              <a:t> for the Web.</a:t>
            </a:r>
          </a:p>
          <a:p>
            <a:pPr algn="l"/>
            <a:r>
              <a:rPr lang="en-US" b="0" i="0" dirty="0">
                <a:solidFill>
                  <a:schemeClr val="tx1"/>
                </a:solidFill>
                <a:effectLst/>
                <a:latin typeface="Verdana" panose="020B0604030504040204" pitchFamily="34" charset="0"/>
              </a:rPr>
              <a:t>JavaScript can update and change both </a:t>
            </a:r>
            <a:r>
              <a:rPr lang="en-US" b="1" i="0" dirty="0">
                <a:solidFill>
                  <a:schemeClr val="tx1"/>
                </a:solidFill>
                <a:effectLst/>
                <a:latin typeface="Verdana" panose="020B0604030504040204" pitchFamily="34" charset="0"/>
              </a:rPr>
              <a:t>HTML</a:t>
            </a:r>
            <a:r>
              <a:rPr lang="en-US" b="0" i="0" dirty="0">
                <a:solidFill>
                  <a:schemeClr val="tx1"/>
                </a:solidFill>
                <a:effectLst/>
                <a:latin typeface="Verdana" panose="020B0604030504040204" pitchFamily="34" charset="0"/>
              </a:rPr>
              <a:t> and </a:t>
            </a:r>
            <a:r>
              <a:rPr lang="en-US" b="1" i="0" dirty="0">
                <a:solidFill>
                  <a:schemeClr val="tx1"/>
                </a:solidFill>
                <a:effectLst/>
                <a:latin typeface="Verdana" panose="020B0604030504040204" pitchFamily="34" charset="0"/>
              </a:rPr>
              <a:t>CSS.</a:t>
            </a:r>
            <a:endParaRPr lang="en-US" b="0" i="0" dirty="0">
              <a:solidFill>
                <a:schemeClr val="tx1"/>
              </a:solidFill>
              <a:effectLst/>
              <a:latin typeface="Verdana" panose="020B0604030504040204" pitchFamily="34" charset="0"/>
            </a:endParaRPr>
          </a:p>
          <a:p>
            <a:pPr algn="l"/>
            <a:r>
              <a:rPr lang="en-US" b="0" i="0" dirty="0">
                <a:solidFill>
                  <a:schemeClr val="tx1"/>
                </a:solidFill>
                <a:effectLst/>
                <a:latin typeface="Verdana" panose="020B0604030504040204" pitchFamily="34" charset="0"/>
              </a:rPr>
              <a:t>JavaScript can </a:t>
            </a:r>
            <a:r>
              <a:rPr lang="en-US" b="1" i="0" dirty="0">
                <a:solidFill>
                  <a:schemeClr val="tx1"/>
                </a:solidFill>
                <a:effectLst/>
                <a:latin typeface="Verdana" panose="020B0604030504040204" pitchFamily="34" charset="0"/>
              </a:rPr>
              <a:t>calculate</a:t>
            </a:r>
            <a:r>
              <a:rPr lang="en-US" b="0" i="0" dirty="0">
                <a:solidFill>
                  <a:schemeClr val="tx1"/>
                </a:solidFill>
                <a:effectLst/>
                <a:latin typeface="Verdana" panose="020B0604030504040204" pitchFamily="34" charset="0"/>
              </a:rPr>
              <a:t>, </a:t>
            </a:r>
            <a:r>
              <a:rPr lang="en-US" b="1" i="0" dirty="0">
                <a:solidFill>
                  <a:schemeClr val="tx1"/>
                </a:solidFill>
                <a:effectLst/>
                <a:latin typeface="Verdana" panose="020B0604030504040204" pitchFamily="34" charset="0"/>
              </a:rPr>
              <a:t>manipulate</a:t>
            </a:r>
            <a:r>
              <a:rPr lang="en-US" b="0" i="0" dirty="0">
                <a:solidFill>
                  <a:schemeClr val="tx1"/>
                </a:solidFill>
                <a:effectLst/>
                <a:latin typeface="Verdana" panose="020B0604030504040204" pitchFamily="34" charset="0"/>
              </a:rPr>
              <a:t> and </a:t>
            </a:r>
            <a:r>
              <a:rPr lang="en-US" b="1" i="0" dirty="0">
                <a:solidFill>
                  <a:schemeClr val="tx1"/>
                </a:solidFill>
                <a:effectLst/>
                <a:latin typeface="Verdana" panose="020B0604030504040204" pitchFamily="34" charset="0"/>
              </a:rPr>
              <a:t>validate</a:t>
            </a:r>
            <a:r>
              <a:rPr lang="en-US" b="0" i="0" dirty="0">
                <a:solidFill>
                  <a:schemeClr val="tx1"/>
                </a:solidFill>
                <a:effectLst/>
                <a:latin typeface="Verdana" panose="020B0604030504040204" pitchFamily="34" charset="0"/>
              </a:rPr>
              <a:t> data.</a:t>
            </a:r>
          </a:p>
          <a:p>
            <a:pPr algn="l"/>
            <a:r>
              <a:rPr lang="en-US" b="0" i="0" dirty="0">
                <a:solidFill>
                  <a:schemeClr val="tx1"/>
                </a:solidFill>
                <a:effectLst/>
                <a:latin typeface="Verdana" panose="020B0604030504040204" pitchFamily="34" charset="0"/>
              </a:rPr>
              <a:t>JavaScript syntax is the set of rules, how JavaScript programs are constructed:</a:t>
            </a:r>
          </a:p>
          <a:p>
            <a:pPr algn="l"/>
            <a:r>
              <a:rPr lang="en-US" b="0" i="0" dirty="0">
                <a:solidFill>
                  <a:schemeClr val="tx1"/>
                </a:solidFill>
                <a:effectLst/>
                <a:latin typeface="Consolas" panose="020B0609020204030204" pitchFamily="49" charset="0"/>
              </a:rPr>
              <a:t>// How to create variables:</a:t>
            </a:r>
            <a:br>
              <a:rPr lang="en-US" b="0" i="0" dirty="0">
                <a:solidFill>
                  <a:schemeClr val="tx1"/>
                </a:solidFill>
                <a:effectLst/>
                <a:latin typeface="Consolas" panose="020B0609020204030204" pitchFamily="49" charset="0"/>
              </a:rPr>
            </a:br>
            <a:r>
              <a:rPr lang="en-US" b="0" i="0" dirty="0">
                <a:solidFill>
                  <a:schemeClr val="tx1"/>
                </a:solidFill>
                <a:effectLst/>
                <a:latin typeface="Consolas" panose="020B0609020204030204" pitchFamily="49" charset="0"/>
              </a:rPr>
              <a:t>var x;</a:t>
            </a:r>
            <a:br>
              <a:rPr lang="en-US" b="0" i="0" dirty="0">
                <a:solidFill>
                  <a:schemeClr val="tx1"/>
                </a:solidFill>
                <a:effectLst/>
                <a:latin typeface="Consolas" panose="020B0609020204030204" pitchFamily="49" charset="0"/>
              </a:rPr>
            </a:br>
            <a:r>
              <a:rPr lang="en-US" b="0" i="0" dirty="0">
                <a:solidFill>
                  <a:schemeClr val="tx1"/>
                </a:solidFill>
                <a:effectLst/>
                <a:latin typeface="Consolas" panose="020B0609020204030204" pitchFamily="49" charset="0"/>
              </a:rPr>
              <a:t>let y;</a:t>
            </a:r>
            <a:br>
              <a:rPr lang="en-US" b="0" i="0" dirty="0">
                <a:solidFill>
                  <a:schemeClr val="tx1"/>
                </a:solidFill>
                <a:effectLst/>
                <a:latin typeface="Consolas" panose="020B0609020204030204" pitchFamily="49" charset="0"/>
              </a:rPr>
            </a:br>
            <a:r>
              <a:rPr lang="en-US" b="0" i="0" dirty="0">
                <a:solidFill>
                  <a:schemeClr val="tx1"/>
                </a:solidFill>
                <a:effectLst/>
                <a:latin typeface="Consolas" panose="020B0609020204030204" pitchFamily="49" charset="0"/>
              </a:rPr>
              <a:t>// How to use variables:</a:t>
            </a:r>
            <a:br>
              <a:rPr lang="en-US" b="0" i="0" dirty="0">
                <a:solidFill>
                  <a:schemeClr val="tx1"/>
                </a:solidFill>
                <a:effectLst/>
                <a:latin typeface="Consolas" panose="020B0609020204030204" pitchFamily="49" charset="0"/>
              </a:rPr>
            </a:br>
            <a:r>
              <a:rPr lang="en-US" b="0" i="0" dirty="0">
                <a:solidFill>
                  <a:schemeClr val="tx1"/>
                </a:solidFill>
                <a:effectLst/>
                <a:latin typeface="Consolas" panose="020B0609020204030204" pitchFamily="49" charset="0"/>
              </a:rPr>
              <a:t>x = 5;</a:t>
            </a:r>
            <a:br>
              <a:rPr lang="en-US" b="0" i="0" dirty="0">
                <a:solidFill>
                  <a:schemeClr val="tx1"/>
                </a:solidFill>
                <a:effectLst/>
                <a:latin typeface="Consolas" panose="020B0609020204030204" pitchFamily="49" charset="0"/>
              </a:rPr>
            </a:br>
            <a:r>
              <a:rPr lang="en-US" b="0" i="0" dirty="0">
                <a:solidFill>
                  <a:schemeClr val="tx1"/>
                </a:solidFill>
                <a:effectLst/>
                <a:latin typeface="Consolas" panose="020B0609020204030204" pitchFamily="49" charset="0"/>
              </a:rPr>
              <a:t>y = 6;</a:t>
            </a:r>
            <a:br>
              <a:rPr lang="en-US" b="0" i="0" dirty="0">
                <a:solidFill>
                  <a:schemeClr val="tx1"/>
                </a:solidFill>
                <a:effectLst/>
                <a:latin typeface="Consolas" panose="020B0609020204030204" pitchFamily="49" charset="0"/>
              </a:rPr>
            </a:br>
            <a:r>
              <a:rPr lang="en-US" b="0" i="0" dirty="0">
                <a:solidFill>
                  <a:schemeClr val="tx1"/>
                </a:solidFill>
                <a:effectLst/>
                <a:latin typeface="Consolas" panose="020B0609020204030204" pitchFamily="49" charset="0"/>
              </a:rPr>
              <a:t>let z = x + y;</a:t>
            </a:r>
          </a:p>
          <a:p>
            <a:pPr algn="l"/>
            <a:endParaRPr lang="en-US" b="0" i="0" dirty="0">
              <a:solidFill>
                <a:schemeClr val="tx1"/>
              </a:solidFill>
              <a:effectLst/>
              <a:latin typeface="Verdana" panose="020B0604030504040204" pitchFamily="34" charset="0"/>
            </a:endParaRPr>
          </a:p>
        </p:txBody>
      </p:sp>
    </p:spTree>
    <p:extLst>
      <p:ext uri="{BB962C8B-B14F-4D97-AF65-F5344CB8AC3E}">
        <p14:creationId xmlns:p14="http://schemas.microsoft.com/office/powerpoint/2010/main" val="126500244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816CB4-2B82-44F7-91B4-06D47BF318A0}"/>
              </a:ext>
            </a:extLst>
          </p:cNvPr>
          <p:cNvSpPr>
            <a:spLocks noGrp="1"/>
          </p:cNvSpPr>
          <p:nvPr>
            <p:ph type="title"/>
          </p:nvPr>
        </p:nvSpPr>
        <p:spPr>
          <a:xfrm>
            <a:off x="584200" y="2025650"/>
            <a:ext cx="4161981" cy="1107996"/>
          </a:xfrm>
        </p:spPr>
        <p:txBody>
          <a:bodyPr wrap="square" anchor="b">
            <a:normAutofit/>
          </a:bodyPr>
          <a:lstStyle/>
          <a:p>
            <a:r>
              <a:rPr lang="en-US" dirty="0"/>
              <a:t>Food Delivery Website</a:t>
            </a:r>
            <a:endParaRPr lang="en-IN" dirty="0"/>
          </a:p>
        </p:txBody>
      </p:sp>
      <p:sp>
        <p:nvSpPr>
          <p:cNvPr id="12" name="Text Placeholder 2">
            <a:extLst>
              <a:ext uri="{FF2B5EF4-FFF2-40B4-BE49-F238E27FC236}">
                <a16:creationId xmlns:a16="http://schemas.microsoft.com/office/drawing/2014/main" id="{60D91BC2-F7B2-466A-A92C-D2FF54793CAA}"/>
              </a:ext>
            </a:extLst>
          </p:cNvPr>
          <p:cNvSpPr>
            <a:spLocks noGrp="1"/>
          </p:cNvSpPr>
          <p:nvPr>
            <p:ph type="body" sz="quarter" idx="10"/>
          </p:nvPr>
        </p:nvSpPr>
        <p:spPr>
          <a:xfrm>
            <a:off x="885758" y="3429000"/>
            <a:ext cx="4162425" cy="369332"/>
          </a:xfrm>
        </p:spPr>
        <p:txBody>
          <a:bodyPr/>
          <a:lstStyle/>
          <a:p>
            <a:r>
              <a:rPr lang="en-US" sz="2400" dirty="0"/>
              <a:t>First Page</a:t>
            </a:r>
          </a:p>
        </p:txBody>
      </p:sp>
      <p:pic>
        <p:nvPicPr>
          <p:cNvPr id="7" name="Picture 6" descr="Graphical user interface, application&#10;&#10;Description automatically generated">
            <a:extLst>
              <a:ext uri="{FF2B5EF4-FFF2-40B4-BE49-F238E27FC236}">
                <a16:creationId xmlns:a16="http://schemas.microsoft.com/office/drawing/2014/main" id="{8B87FB93-BA4E-4747-AF7A-425EB41BF294}"/>
              </a:ext>
            </a:extLst>
          </p:cNvPr>
          <p:cNvPicPr>
            <a:picLocks noChangeAspect="1"/>
          </p:cNvPicPr>
          <p:nvPr/>
        </p:nvPicPr>
        <p:blipFill rotWithShape="1">
          <a:blip r:embed="rId2">
            <a:extLst>
              <a:ext uri="{28A0092B-C50C-407E-A947-70E740481C1C}">
                <a14:useLocalDpi xmlns:a14="http://schemas.microsoft.com/office/drawing/2010/main" val="0"/>
              </a:ext>
            </a:extLst>
          </a:blip>
          <a:srcRect l="-1" t="3688" r="665"/>
          <a:stretch/>
        </p:blipFill>
        <p:spPr>
          <a:xfrm>
            <a:off x="3581399" y="768486"/>
            <a:ext cx="8435503" cy="5321028"/>
          </a:xfrm>
          <a:prstGeom prst="rect">
            <a:avLst/>
          </a:prstGeom>
          <a:noFill/>
        </p:spPr>
      </p:pic>
    </p:spTree>
    <p:extLst>
      <p:ext uri="{BB962C8B-B14F-4D97-AF65-F5344CB8AC3E}">
        <p14:creationId xmlns:p14="http://schemas.microsoft.com/office/powerpoint/2010/main" val="355778425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A1726230-52E9-43C4-935D-29D861899C44}"/>
              </a:ext>
            </a:extLst>
          </p:cNvPr>
          <p:cNvSpPr>
            <a:spLocks noGrp="1"/>
          </p:cNvSpPr>
          <p:nvPr>
            <p:ph type="title"/>
          </p:nvPr>
        </p:nvSpPr>
        <p:spPr>
          <a:xfrm>
            <a:off x="632837" y="2580126"/>
            <a:ext cx="4161981" cy="1107996"/>
          </a:xfrm>
        </p:spPr>
        <p:txBody>
          <a:bodyPr wrap="square" anchor="b">
            <a:normAutofit fontScale="90000"/>
          </a:bodyPr>
          <a:lstStyle/>
          <a:p>
            <a:r>
              <a:rPr lang="en-US" dirty="0"/>
              <a:t>Representation </a:t>
            </a:r>
            <a:br>
              <a:rPr lang="en-US" dirty="0"/>
            </a:br>
            <a:r>
              <a:rPr lang="en-US" dirty="0"/>
              <a:t>of our </a:t>
            </a:r>
            <a:br>
              <a:rPr lang="en-US" dirty="0"/>
            </a:br>
            <a:r>
              <a:rPr lang="en-US" dirty="0"/>
              <a:t>website</a:t>
            </a:r>
          </a:p>
        </p:txBody>
      </p:sp>
      <p:pic>
        <p:nvPicPr>
          <p:cNvPr id="6" name="Picture 5" descr="Graphical user interface&#10;&#10;Description automatically generated">
            <a:extLst>
              <a:ext uri="{FF2B5EF4-FFF2-40B4-BE49-F238E27FC236}">
                <a16:creationId xmlns:a16="http://schemas.microsoft.com/office/drawing/2014/main" id="{2216263A-23BB-4FF1-A637-F58BA25B644C}"/>
              </a:ext>
            </a:extLst>
          </p:cNvPr>
          <p:cNvPicPr>
            <a:picLocks noChangeAspect="1"/>
          </p:cNvPicPr>
          <p:nvPr/>
        </p:nvPicPr>
        <p:blipFill rotWithShape="1">
          <a:blip r:embed="rId2">
            <a:extLst>
              <a:ext uri="{28A0092B-C50C-407E-A947-70E740481C1C}">
                <a14:useLocalDpi xmlns:a14="http://schemas.microsoft.com/office/drawing/2010/main" val="0"/>
              </a:ext>
            </a:extLst>
          </a:blip>
          <a:srcRect t="3986"/>
          <a:stretch/>
        </p:blipFill>
        <p:spPr>
          <a:xfrm>
            <a:off x="3620325" y="933855"/>
            <a:ext cx="8445216" cy="4990289"/>
          </a:xfrm>
          <a:prstGeom prst="rect">
            <a:avLst/>
          </a:prstGeom>
          <a:noFill/>
        </p:spPr>
      </p:pic>
    </p:spTree>
    <p:extLst>
      <p:ext uri="{BB962C8B-B14F-4D97-AF65-F5344CB8AC3E}">
        <p14:creationId xmlns:p14="http://schemas.microsoft.com/office/powerpoint/2010/main" val="156861434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BCA9C119-E900-4ABB-B091-F185A854382F}"/>
              </a:ext>
            </a:extLst>
          </p:cNvPr>
          <p:cNvSpPr>
            <a:spLocks noGrp="1"/>
          </p:cNvSpPr>
          <p:nvPr>
            <p:ph type="title"/>
          </p:nvPr>
        </p:nvSpPr>
        <p:spPr>
          <a:xfrm>
            <a:off x="593927" y="2281245"/>
            <a:ext cx="2392464" cy="1723549"/>
          </a:xfrm>
        </p:spPr>
        <p:txBody>
          <a:bodyPr/>
          <a:lstStyle/>
          <a:p>
            <a:r>
              <a:rPr lang="en-US" dirty="0"/>
              <a:t>Delivery section </a:t>
            </a:r>
            <a:br>
              <a:rPr lang="en-US" dirty="0"/>
            </a:br>
            <a:r>
              <a:rPr lang="en-US" dirty="0"/>
              <a:t>&amp;</a:t>
            </a:r>
            <a:br>
              <a:rPr lang="en-US" dirty="0"/>
            </a:br>
            <a:r>
              <a:rPr lang="en-US" dirty="0"/>
              <a:t>Food Gallery</a:t>
            </a:r>
          </a:p>
        </p:txBody>
      </p:sp>
      <p:pic>
        <p:nvPicPr>
          <p:cNvPr id="6" name="Picture 5" descr="Graphical user interface, application&#10;&#10;Description automatically generated">
            <a:extLst>
              <a:ext uri="{FF2B5EF4-FFF2-40B4-BE49-F238E27FC236}">
                <a16:creationId xmlns:a16="http://schemas.microsoft.com/office/drawing/2014/main" id="{DCB9A953-BF13-481A-BE6B-5C45488BB064}"/>
              </a:ext>
            </a:extLst>
          </p:cNvPr>
          <p:cNvPicPr>
            <a:picLocks noChangeAspect="1"/>
          </p:cNvPicPr>
          <p:nvPr/>
        </p:nvPicPr>
        <p:blipFill rotWithShape="1">
          <a:blip r:embed="rId2">
            <a:extLst>
              <a:ext uri="{28A0092B-C50C-407E-A947-70E740481C1C}">
                <a14:useLocalDpi xmlns:a14="http://schemas.microsoft.com/office/drawing/2010/main" val="0"/>
              </a:ext>
            </a:extLst>
          </a:blip>
          <a:srcRect l="-1" t="3121" r="825"/>
          <a:stretch/>
        </p:blipFill>
        <p:spPr>
          <a:xfrm>
            <a:off x="3253901" y="867889"/>
            <a:ext cx="8850550" cy="4978433"/>
          </a:xfrm>
          <a:prstGeom prst="rect">
            <a:avLst/>
          </a:prstGeom>
          <a:noFill/>
        </p:spPr>
      </p:pic>
    </p:spTree>
    <p:extLst>
      <p:ext uri="{BB962C8B-B14F-4D97-AF65-F5344CB8AC3E}">
        <p14:creationId xmlns:p14="http://schemas.microsoft.com/office/powerpoint/2010/main" val="259623142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WHITE TEMPLATE">
  <a:themeElements>
    <a:clrScheme name="Student Ambassador_2021">
      <a:dk1>
        <a:srgbClr val="000000"/>
      </a:dk1>
      <a:lt1>
        <a:srgbClr val="FFFFFF"/>
      </a:lt1>
      <a:dk2>
        <a:srgbClr val="2F2F2F"/>
      </a:dk2>
      <a:lt2>
        <a:srgbClr val="E6E6E6"/>
      </a:lt2>
      <a:accent1>
        <a:srgbClr val="0078D4"/>
      </a:accent1>
      <a:accent2>
        <a:srgbClr val="5C2D91"/>
      </a:accent2>
      <a:accent3>
        <a:srgbClr val="50E6FF"/>
      </a:accent3>
      <a:accent4>
        <a:srgbClr val="D59DFF"/>
      </a:accent4>
      <a:accent5>
        <a:srgbClr val="2F2F2F"/>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2" id="{060840F4-8442-4154-AE03-05700860E1B6}" vid="{2CA35654-AA95-4EAF-8C1E-008A884F020F}"/>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SOFT BLACK TEMPLATE">
  <a:themeElements>
    <a:clrScheme name="Student Ambassador_2021">
      <a:dk1>
        <a:srgbClr val="000000"/>
      </a:dk1>
      <a:lt1>
        <a:srgbClr val="FFFFFF"/>
      </a:lt1>
      <a:dk2>
        <a:srgbClr val="2F2F2F"/>
      </a:dk2>
      <a:lt2>
        <a:srgbClr val="E6E6E6"/>
      </a:lt2>
      <a:accent1>
        <a:srgbClr val="0078D4"/>
      </a:accent1>
      <a:accent2>
        <a:srgbClr val="5C2D91"/>
      </a:accent2>
      <a:accent3>
        <a:srgbClr val="50E6FF"/>
      </a:accent3>
      <a:accent4>
        <a:srgbClr val="D59DFF"/>
      </a:accent4>
      <a:accent5>
        <a:srgbClr val="2F2F2F"/>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2" id="{060840F4-8442-4154-AE03-05700860E1B6}" vid="{5909D274-6178-43D8-BFA6-D91DA2D00060}"/>
    </a:ext>
  </a:extLst>
</a:theme>
</file>

<file path=ppt/theme/theme5.xml><?xml version="1.0" encoding="utf-8"?>
<a:theme xmlns:a="http://schemas.openxmlformats.org/drawingml/2006/main" name="SOFT BLACK TEMPLATE">
  <a:themeElements>
    <a:clrScheme name="Student Ambassador_2021">
      <a:dk1>
        <a:srgbClr val="000000"/>
      </a:dk1>
      <a:lt1>
        <a:srgbClr val="FFFFFF"/>
      </a:lt1>
      <a:dk2>
        <a:srgbClr val="2F2F2F"/>
      </a:dk2>
      <a:lt2>
        <a:srgbClr val="E6E6E6"/>
      </a:lt2>
      <a:accent1>
        <a:srgbClr val="0078D4"/>
      </a:accent1>
      <a:accent2>
        <a:srgbClr val="5C2D91"/>
      </a:accent2>
      <a:accent3>
        <a:srgbClr val="50E6FF"/>
      </a:accent3>
      <a:accent4>
        <a:srgbClr val="D59DFF"/>
      </a:accent4>
      <a:accent5>
        <a:srgbClr val="2F2F2F"/>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2" id="{060840F4-8442-4154-AE03-05700860E1B6}" vid="{5909D274-6178-43D8-BFA6-D91DA2D00060}"/>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F6B78FCE4F94D941B32D6B6061C29C09" ma:contentTypeVersion="12" ma:contentTypeDescription="Create a new document." ma:contentTypeScope="" ma:versionID="6713a273c6bf24a3b94eb9581f31123b">
  <xsd:schema xmlns:xsd="http://www.w3.org/2001/XMLSchema" xmlns:xs="http://www.w3.org/2001/XMLSchema" xmlns:p="http://schemas.microsoft.com/office/2006/metadata/properties" xmlns:ns2="976fdccd-ca8b-4477-a16f-3129ac8e5ee5" xmlns:ns3="6d3b3f7c-4b71-40c9-8fff-4f7fb96ddea0" targetNamespace="http://schemas.microsoft.com/office/2006/metadata/properties" ma:root="true" ma:fieldsID="42f040934a5ed9649e4e0d6d45ce4010" ns2:_="" ns3:_="">
    <xsd:import namespace="976fdccd-ca8b-4477-a16f-3129ac8e5ee5"/>
    <xsd:import namespace="6d3b3f7c-4b71-40c9-8fff-4f7fb96ddea0"/>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76fdccd-ca8b-4477-a16f-3129ac8e5ee5"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6d3b3f7c-4b71-40c9-8fff-4f7fb96ddea0"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MediaLengthInSeconds" ma:index="19" nillable="true" ma:displayName="Length (seconds)"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E09E30C-AF72-4CA9-A85C-FDFEA172FF9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76fdccd-ca8b-4477-a16f-3129ac8e5ee5"/>
    <ds:schemaRef ds:uri="6d3b3f7c-4b71-40c9-8fff-4f7fb96ddea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9FCD9438-B897-4517-AC2C-C84041DE52DD}">
  <ds:schemaRefs>
    <ds:schemaRef ds:uri="http://purl.org/dc/dcmitype/"/>
    <ds:schemaRef ds:uri="http://www.w3.org/XML/1998/namespace"/>
    <ds:schemaRef ds:uri="http://schemas.microsoft.com/office/2006/metadata/properties"/>
    <ds:schemaRef ds:uri="http://purl.org/dc/terms/"/>
    <ds:schemaRef ds:uri="6d3b3f7c-4b71-40c9-8fff-4f7fb96ddea0"/>
    <ds:schemaRef ds:uri="http://schemas.microsoft.com/office/2006/documentManagement/types"/>
    <ds:schemaRef ds:uri="http://purl.org/dc/elements/1.1/"/>
    <ds:schemaRef ds:uri="http://schemas.microsoft.com/office/infopath/2007/PartnerControls"/>
    <ds:schemaRef ds:uri="http://schemas.openxmlformats.org/package/2006/metadata/core-properties"/>
    <ds:schemaRef ds:uri="976fdccd-ca8b-4477-a16f-3129ac8e5ee5"/>
  </ds:schemaRefs>
</ds:datastoreItem>
</file>

<file path=customXml/itemProps3.xml><?xml version="1.0" encoding="utf-8"?>
<ds:datastoreItem xmlns:ds="http://schemas.openxmlformats.org/officeDocument/2006/customXml" ds:itemID="{69B6642D-5590-4EA0-9624-B64B007F1F93}">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560</TotalTime>
  <Words>381</Words>
  <Application>Microsoft Office PowerPoint</Application>
  <PresentationFormat>Widescreen</PresentationFormat>
  <Paragraphs>48</Paragraphs>
  <Slides>11</Slides>
  <Notes>2</Notes>
  <HiddenSlides>0</HiddenSlides>
  <MMClips>0</MMClips>
  <ScaleCrop>false</ScaleCrop>
  <HeadingPairs>
    <vt:vector size="6" baseType="variant">
      <vt:variant>
        <vt:lpstr>Fonts Used</vt:lpstr>
      </vt:variant>
      <vt:variant>
        <vt:i4>9</vt:i4>
      </vt:variant>
      <vt:variant>
        <vt:lpstr>Theme</vt:lpstr>
      </vt:variant>
      <vt:variant>
        <vt:i4>5</vt:i4>
      </vt:variant>
      <vt:variant>
        <vt:lpstr>Slide Titles</vt:lpstr>
      </vt:variant>
      <vt:variant>
        <vt:i4>11</vt:i4>
      </vt:variant>
    </vt:vector>
  </HeadingPairs>
  <TitlesOfParts>
    <vt:vector size="25" baseType="lpstr">
      <vt:lpstr>Arial</vt:lpstr>
      <vt:lpstr>Calibri</vt:lpstr>
      <vt:lpstr>Calibri Light</vt:lpstr>
      <vt:lpstr>Consolas</vt:lpstr>
      <vt:lpstr>Segoe UI</vt:lpstr>
      <vt:lpstr>Segoe UI Semibold</vt:lpstr>
      <vt:lpstr>Segoe UI Semilight</vt:lpstr>
      <vt:lpstr>Verdana</vt:lpstr>
      <vt:lpstr>Wingdings</vt:lpstr>
      <vt:lpstr>Office Theme</vt:lpstr>
      <vt:lpstr>WHITE TEMPLATE</vt:lpstr>
      <vt:lpstr>Office Theme</vt:lpstr>
      <vt:lpstr>SOFT BLACK TEMPLATE</vt:lpstr>
      <vt:lpstr>SOFT BLACK TEMPLATE</vt:lpstr>
      <vt:lpstr>Title of the project :- Food Delivery Website  Project members :-   Sanjoy Saha         Soumyadip Jana          Stream- B.Tech in Computer Science &amp;                                Engineering   </vt:lpstr>
      <vt:lpstr>Tech Stacks used :-</vt:lpstr>
      <vt:lpstr>Q) What is VS Code?</vt:lpstr>
      <vt:lpstr>HTML</vt:lpstr>
      <vt:lpstr>CSS</vt:lpstr>
      <vt:lpstr>JavaScript</vt:lpstr>
      <vt:lpstr>Food Delivery Website</vt:lpstr>
      <vt:lpstr>Representation  of our  website</vt:lpstr>
      <vt:lpstr>Delivery section  &amp; Food Gallery</vt:lpstr>
      <vt:lpstr>Login section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Sanjoy Saha</dc:creator>
  <cp:lastModifiedBy>Sanjoy  Saha</cp:lastModifiedBy>
  <cp:revision>184</cp:revision>
  <dcterms:created xsi:type="dcterms:W3CDTF">2021-04-01T13:20:37Z</dcterms:created>
  <dcterms:modified xsi:type="dcterms:W3CDTF">2021-09-24T13:41:40Z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0x010100F6B78FCE4F94D941B32D6B6061C29C09</vt:lpwstr>
  </property>
</Properties>
</file>